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55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53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51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</p:sldMasterIdLst>
  <p:notesMasterIdLst>
    <p:notesMasterId r:id="rId58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</p:sldIdLst>
  <p:sldSz cx="9144000" cy="6858000" type="screen4x3"/>
  <p:notesSz cx="6858000" cy="91440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FFFFFF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Arial" charset="0"/>
      </a:defRPr>
    </a:lvl1pPr>
    <a:lvl2pPr marL="457200" algn="l" defTabSz="449263" rtl="0" fontAlgn="base">
      <a:spcBef>
        <a:spcPct val="0"/>
      </a:spcBef>
      <a:spcAft>
        <a:spcPct val="0"/>
      </a:spcAft>
      <a:buClr>
        <a:srgbClr val="FFFFFF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Arial" charset="0"/>
      </a:defRPr>
    </a:lvl2pPr>
    <a:lvl3pPr marL="914400" algn="l" defTabSz="449263" rtl="0" fontAlgn="base">
      <a:spcBef>
        <a:spcPct val="0"/>
      </a:spcBef>
      <a:spcAft>
        <a:spcPct val="0"/>
      </a:spcAft>
      <a:buClr>
        <a:srgbClr val="FFFFFF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Arial" charset="0"/>
      </a:defRPr>
    </a:lvl3pPr>
    <a:lvl4pPr marL="1371600" algn="l" defTabSz="449263" rtl="0" fontAlgn="base">
      <a:spcBef>
        <a:spcPct val="0"/>
      </a:spcBef>
      <a:spcAft>
        <a:spcPct val="0"/>
      </a:spcAft>
      <a:buClr>
        <a:srgbClr val="FFFFFF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Arial" charset="0"/>
      </a:defRPr>
    </a:lvl4pPr>
    <a:lvl5pPr marL="1828800" algn="l" defTabSz="449263" rtl="0" fontAlgn="base">
      <a:spcBef>
        <a:spcPct val="0"/>
      </a:spcBef>
      <a:spcAft>
        <a:spcPct val="0"/>
      </a:spcAft>
      <a:buClr>
        <a:srgbClr val="FFFFFF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020" y="-9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"/>
          <p:cNvSpPr>
            <a:spLocks noGrp="1" noChangeArrowheads="1"/>
          </p:cNvSpPr>
          <p:nvPr>
            <p:ph type="sldImg"/>
          </p:nvPr>
        </p:nvSpPr>
        <p:spPr bwMode="auto">
          <a:xfrm>
            <a:off x="0" y="695325"/>
            <a:ext cx="0" cy="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3074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0419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9635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0659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1683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2707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3731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4755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5779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6803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7827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8851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1443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9875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80899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81923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82947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83971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84995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86019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87043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88067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89091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2467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90115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91139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92163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93187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94211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95235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96259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97283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98307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99331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3491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00355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01379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02403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03427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04451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05475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06499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07523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08547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09571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4515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10595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11619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12643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13667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14691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15715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5539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6563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7587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8611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D820B5-7034-4AE7-9A55-B83EAB09032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3E1F4F-2B1E-458F-ABB8-5407C369213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8463" y="-92075"/>
            <a:ext cx="2095500" cy="62309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-92075"/>
            <a:ext cx="6138863" cy="62309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146E7-F904-46F4-B5CC-E4C5DC01338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745F8A-E11E-4EC3-B41C-C2CBB8F20A3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9F8FF1-6AB8-41B4-9578-2F6EEAC178E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6F9676-B876-44A0-AFCF-1809EEC9E29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630E75-069C-416A-B229-753BDD7ABE1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FF1EE4-6049-4622-8C09-F7ED3708F97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95F952-AF2F-4EE3-8ACA-28C7596C8B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F82CF-98A4-492E-A2FF-0F0009894F9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DD9149-D95C-4F06-9602-F13F63A3ACB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6675A9-F9F8-4347-8DF3-70CDCCBF8EB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928734-044C-4DD9-815B-154E8EAEA32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862F75-02FA-4DCD-88A3-B05926E4D82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86550" y="1600200"/>
            <a:ext cx="2074863" cy="45259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7695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85C4B7-C838-430E-9672-0CC903F59D6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05D66F-89F3-415E-B134-E9E6F21DFDB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5888" cy="4233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6488" y="1905000"/>
            <a:ext cx="3927475" cy="4233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316F85-33C3-4FAC-953B-9DB5A10A63B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4AABAB-D3B5-4478-AF9C-A2ACBEA7A6B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884F27-9F95-48AD-AED1-3B4A8E476FF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94B5FE-8A21-4E2A-8106-F71572A460C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92227C-570C-43AC-A15E-25E0A43F500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EEA851-ACAA-448B-B0DA-6DED38742DE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8000"/>
            </a:gs>
            <a:gs pos="100000">
              <a:srgbClr val="00CC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"/>
          <p:cNvGrpSpPr>
            <a:grpSpLocks/>
          </p:cNvGrpSpPr>
          <p:nvPr/>
        </p:nvGrpSpPr>
        <p:grpSpPr bwMode="auto">
          <a:xfrm>
            <a:off x="319088" y="1828800"/>
            <a:ext cx="8823325" cy="5027613"/>
            <a:chOff x="201" y="1152"/>
            <a:chExt cx="5558" cy="3167"/>
          </a:xfrm>
        </p:grpSpPr>
        <p:sp>
          <p:nvSpPr>
            <p:cNvPr id="2" name="Freeform 2"/>
            <p:cNvSpPr>
              <a:spLocks noChangeArrowheads="1"/>
            </p:cNvSpPr>
            <p:nvPr/>
          </p:nvSpPr>
          <p:spPr bwMode="auto">
            <a:xfrm>
              <a:off x="528" y="2909"/>
              <a:ext cx="5232" cy="14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>
                <a:alpha val="29999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27" name="Freeform 3"/>
            <p:cNvSpPr>
              <a:spLocks noChangeArrowheads="1"/>
            </p:cNvSpPr>
            <p:nvPr/>
          </p:nvSpPr>
          <p:spPr bwMode="auto">
            <a:xfrm>
              <a:off x="210" y="1152"/>
              <a:ext cx="5550" cy="3168"/>
            </a:xfrm>
            <a:custGeom>
              <a:avLst/>
              <a:gdLst/>
              <a:ahLst/>
              <a:cxnLst>
                <a:cxn ang="0">
                  <a:pos x="330" y="1764"/>
                </a:cxn>
                <a:cxn ang="0">
                  <a:pos x="0" y="1764"/>
                </a:cxn>
                <a:cxn ang="0">
                  <a:pos x="0" y="3168"/>
                </a:cxn>
                <a:cxn ang="0">
                  <a:pos x="5550" y="3168"/>
                </a:cxn>
                <a:cxn ang="0">
                  <a:pos x="5550" y="0"/>
                </a:cxn>
                <a:cxn ang="0">
                  <a:pos x="330" y="0"/>
                </a:cxn>
                <a:cxn ang="0">
                  <a:pos x="330" y="1764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rgbClr val="006600">
                <a:alpha val="29999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28" name="Freeform 4"/>
            <p:cNvSpPr>
              <a:spLocks noChangeArrowheads="1"/>
            </p:cNvSpPr>
            <p:nvPr/>
          </p:nvSpPr>
          <p:spPr bwMode="auto">
            <a:xfrm>
              <a:off x="528" y="2932"/>
              <a:ext cx="5232" cy="13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29" name="Freeform 5"/>
            <p:cNvSpPr>
              <a:spLocks noChangeArrowheads="1"/>
            </p:cNvSpPr>
            <p:nvPr/>
          </p:nvSpPr>
          <p:spPr bwMode="auto">
            <a:xfrm>
              <a:off x="528" y="1152"/>
              <a:ext cx="4607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5300"/>
                </a:gs>
                <a:gs pos="100000">
                  <a:srgbClr val="006600"/>
                </a:gs>
              </a:gsLst>
              <a:lin ang="108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0" name="Freeform 6"/>
            <p:cNvSpPr>
              <a:spLocks noChangeArrowheads="1"/>
            </p:cNvSpPr>
            <p:nvPr/>
          </p:nvSpPr>
          <p:spPr bwMode="auto">
            <a:xfrm>
              <a:off x="528" y="1152"/>
              <a:ext cx="29" cy="178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1E781E"/>
                </a:gs>
                <a:gs pos="100000">
                  <a:srgbClr val="006600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1" name="Freeform 7"/>
            <p:cNvSpPr>
              <a:spLocks noChangeArrowheads="1"/>
            </p:cNvSpPr>
            <p:nvPr/>
          </p:nvSpPr>
          <p:spPr bwMode="auto">
            <a:xfrm>
              <a:off x="527" y="2904"/>
              <a:ext cx="29" cy="1416"/>
            </a:xfrm>
            <a:custGeom>
              <a:avLst/>
              <a:gdLst/>
              <a:ahLst/>
              <a:cxnLst>
                <a:cxn ang="0">
                  <a:pos x="0" y="1416"/>
                </a:cxn>
                <a:cxn ang="0">
                  <a:pos x="29" y="1416"/>
                </a:cxn>
                <a:cxn ang="0">
                  <a:pos x="28" y="24"/>
                </a:cxn>
                <a:cxn ang="0">
                  <a:pos x="0" y="0"/>
                </a:cxn>
                <a:cxn ang="0">
                  <a:pos x="0" y="1416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0">
              <a:gsLst>
                <a:gs pos="0">
                  <a:srgbClr val="1E781E"/>
                </a:gs>
                <a:gs pos="100000">
                  <a:srgbClr val="006600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2" name="Freeform 8"/>
            <p:cNvSpPr>
              <a:spLocks noChangeArrowheads="1"/>
            </p:cNvSpPr>
            <p:nvPr/>
          </p:nvSpPr>
          <p:spPr bwMode="auto">
            <a:xfrm>
              <a:off x="201" y="2904"/>
              <a:ext cx="2879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5300"/>
                </a:gs>
                <a:gs pos="100000">
                  <a:srgbClr val="006600"/>
                </a:gs>
              </a:gsLst>
              <a:lin ang="108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3" name="Freeform 9"/>
            <p:cNvSpPr>
              <a:spLocks noChangeArrowheads="1"/>
            </p:cNvSpPr>
            <p:nvPr/>
          </p:nvSpPr>
          <p:spPr bwMode="auto">
            <a:xfrm>
              <a:off x="201" y="2904"/>
              <a:ext cx="30" cy="14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1E781E"/>
                </a:gs>
                <a:gs pos="100000">
                  <a:srgbClr val="006600">
                    <a:alpha val="9999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034" name="Rectangle 10"/>
          <p:cNvSpPr>
            <a:spLocks noGrp="1" noChangeArrowheads="1"/>
          </p:cNvSpPr>
          <p:nvPr>
            <p:ph type="dt"/>
          </p:nvPr>
        </p:nvSpPr>
        <p:spPr bwMode="auto">
          <a:xfrm>
            <a:off x="838200" y="6245225"/>
            <a:ext cx="1900238" cy="474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ftr"/>
          </p:nvPr>
        </p:nvSpPr>
        <p:spPr bwMode="auto">
          <a:xfrm>
            <a:off x="3429000" y="6245225"/>
            <a:ext cx="2894013" cy="474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>
              <a:buClr>
                <a:srgbClr val="0000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sldNum"/>
          </p:nvPr>
        </p:nvSpPr>
        <p:spPr bwMode="auto">
          <a:xfrm>
            <a:off x="6937375" y="6245225"/>
            <a:ext cx="1900238" cy="474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F52322E3-F5F1-4D49-9EA9-9E17CAC39C6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-92075"/>
            <a:ext cx="8383588" cy="2103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38" name="Rectangle 14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905000"/>
            <a:ext cx="8005763" cy="4233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Четвертый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FFFFB7"/>
        </a:buClr>
        <a:buSzPct val="100000"/>
        <a:buFont typeface="Arial Black" pitchFamily="32" charset="0"/>
        <a:defRPr sz="4400" b="1">
          <a:solidFill>
            <a:srgbClr val="FFFFB7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FFFFB7"/>
        </a:buClr>
        <a:buSzPct val="100000"/>
        <a:buFont typeface="Arial Black" pitchFamily="32" charset="0"/>
        <a:defRPr sz="4400" b="1">
          <a:solidFill>
            <a:srgbClr val="FFFFB7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2" charset="0"/>
          <a:cs typeface="Arial" charset="0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FFFFB7"/>
        </a:buClr>
        <a:buSzPct val="100000"/>
        <a:buFont typeface="Arial Black" pitchFamily="32" charset="0"/>
        <a:defRPr sz="4400" b="1">
          <a:solidFill>
            <a:srgbClr val="FFFFB7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2" charset="0"/>
          <a:cs typeface="Arial" charset="0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FFFFB7"/>
        </a:buClr>
        <a:buSzPct val="100000"/>
        <a:buFont typeface="Arial Black" pitchFamily="32" charset="0"/>
        <a:defRPr sz="4400" b="1">
          <a:solidFill>
            <a:srgbClr val="FFFFB7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2" charset="0"/>
          <a:cs typeface="Arial" charset="0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FFFFB7"/>
        </a:buClr>
        <a:buSzPct val="100000"/>
        <a:buFont typeface="Arial Black" pitchFamily="32" charset="0"/>
        <a:defRPr sz="4400" b="1">
          <a:solidFill>
            <a:srgbClr val="FFFFB7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2" charset="0"/>
          <a:cs typeface="Arial" charset="0"/>
        </a:defRPr>
      </a:lvl5pPr>
      <a:lvl6pPr marL="457200" algn="l" defTabSz="449263" rtl="0" fontAlgn="base">
        <a:spcBef>
          <a:spcPct val="0"/>
        </a:spcBef>
        <a:spcAft>
          <a:spcPct val="0"/>
        </a:spcAft>
        <a:buClr>
          <a:srgbClr val="FFFFB7"/>
        </a:buClr>
        <a:buSzPct val="100000"/>
        <a:buFont typeface="Arial Black" pitchFamily="32" charset="0"/>
        <a:defRPr sz="4400" b="1">
          <a:solidFill>
            <a:srgbClr val="FFFFB7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2" charset="0"/>
          <a:cs typeface="Arial" charset="0"/>
        </a:defRPr>
      </a:lvl6pPr>
      <a:lvl7pPr marL="914400" algn="l" defTabSz="449263" rtl="0" fontAlgn="base">
        <a:spcBef>
          <a:spcPct val="0"/>
        </a:spcBef>
        <a:spcAft>
          <a:spcPct val="0"/>
        </a:spcAft>
        <a:buClr>
          <a:srgbClr val="FFFFB7"/>
        </a:buClr>
        <a:buSzPct val="100000"/>
        <a:buFont typeface="Arial Black" pitchFamily="32" charset="0"/>
        <a:defRPr sz="4400" b="1">
          <a:solidFill>
            <a:srgbClr val="FFFFB7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2" charset="0"/>
          <a:cs typeface="Arial" charset="0"/>
        </a:defRPr>
      </a:lvl7pPr>
      <a:lvl8pPr marL="1371600" algn="l" defTabSz="449263" rtl="0" fontAlgn="base">
        <a:spcBef>
          <a:spcPct val="0"/>
        </a:spcBef>
        <a:spcAft>
          <a:spcPct val="0"/>
        </a:spcAft>
        <a:buClr>
          <a:srgbClr val="FFFFB7"/>
        </a:buClr>
        <a:buSzPct val="100000"/>
        <a:buFont typeface="Arial Black" pitchFamily="32" charset="0"/>
        <a:defRPr sz="4400" b="1">
          <a:solidFill>
            <a:srgbClr val="FFFFB7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2" charset="0"/>
          <a:cs typeface="Arial" charset="0"/>
        </a:defRPr>
      </a:lvl8pPr>
      <a:lvl9pPr marL="1828800" algn="l" defTabSz="449263" rtl="0" fontAlgn="base">
        <a:spcBef>
          <a:spcPct val="0"/>
        </a:spcBef>
        <a:spcAft>
          <a:spcPct val="0"/>
        </a:spcAft>
        <a:buClr>
          <a:srgbClr val="FFFFB7"/>
        </a:buClr>
        <a:buSzPct val="100000"/>
        <a:buFont typeface="Arial Black" pitchFamily="32" charset="0"/>
        <a:defRPr sz="4400" b="1">
          <a:solidFill>
            <a:srgbClr val="FFFFB7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2" charset="0"/>
          <a:cs typeface="Arial" charset="0"/>
        </a:defRPr>
      </a:lvl9pPr>
    </p:titleStyle>
    <p:bodyStyle>
      <a:lvl1pPr marL="341313" indent="-341313" algn="l" defTabSz="449263" rtl="0" eaLnBrk="0" fontAlgn="base" hangingPunct="0">
        <a:spcBef>
          <a:spcPts val="800"/>
        </a:spcBef>
        <a:spcAft>
          <a:spcPct val="0"/>
        </a:spcAft>
        <a:buClr>
          <a:srgbClr val="99FF66"/>
        </a:buClr>
        <a:buSzPct val="100000"/>
        <a:buFont typeface="Wingdings" charset="2"/>
        <a:buChar char=""/>
        <a:defRPr sz="32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1363" indent="-284163" algn="l" defTabSz="449263" rtl="0" eaLnBrk="0" fontAlgn="base" hangingPunct="0">
        <a:spcBef>
          <a:spcPts val="700"/>
        </a:spcBef>
        <a:spcAft>
          <a:spcPct val="0"/>
        </a:spcAft>
        <a:buClr>
          <a:srgbClr val="00CC00"/>
        </a:buClr>
        <a:buSzPct val="100000"/>
        <a:buFont typeface="Wingdings" charset="2"/>
        <a:buChar char=""/>
        <a:defRPr sz="28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99FF66"/>
        </a:buClr>
        <a:buSzPct val="100000"/>
        <a:buFont typeface="Wingdings" charset="2"/>
        <a:buChar char=""/>
        <a:defRPr sz="24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CC00"/>
        </a:buClr>
        <a:buSzPct val="100000"/>
        <a:buFont typeface="Wingdings" charset="2"/>
        <a:buChar char="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CC00"/>
        </a:buClr>
        <a:buSzPct val="100000"/>
        <a:buFont typeface="Wingdings" charset="2"/>
        <a:buChar char="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CC00"/>
        </a:buClr>
        <a:buSzPct val="100000"/>
        <a:buFont typeface="Wingdings" charset="2"/>
        <a:buChar char="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CC00"/>
        </a:buClr>
        <a:buSzPct val="100000"/>
        <a:buFont typeface="Wingdings" charset="2"/>
        <a:buChar char="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CC00"/>
        </a:buClr>
        <a:buSzPct val="100000"/>
        <a:buFont typeface="Wingdings" charset="2"/>
        <a:buChar char="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CC00"/>
        </a:buClr>
        <a:buSzPct val="100000"/>
        <a:buFont typeface="Wingdings" charset="2"/>
        <a:buChar char="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8000"/>
            </a:gs>
            <a:gs pos="100000">
              <a:srgbClr val="00CC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"/>
          <p:cNvGrpSpPr>
            <a:grpSpLocks/>
          </p:cNvGrpSpPr>
          <p:nvPr/>
        </p:nvGrpSpPr>
        <p:grpSpPr bwMode="auto">
          <a:xfrm>
            <a:off x="319088" y="1752600"/>
            <a:ext cx="8823325" cy="5127625"/>
            <a:chOff x="201" y="1104"/>
            <a:chExt cx="5558" cy="3230"/>
          </a:xfrm>
        </p:grpSpPr>
        <p:sp>
          <p:nvSpPr>
            <p:cNvPr id="2" name="Freeform 2"/>
            <p:cNvSpPr>
              <a:spLocks noChangeArrowheads="1"/>
            </p:cNvSpPr>
            <p:nvPr/>
          </p:nvSpPr>
          <p:spPr bwMode="auto">
            <a:xfrm>
              <a:off x="210" y="1104"/>
              <a:ext cx="5550" cy="3216"/>
            </a:xfrm>
            <a:custGeom>
              <a:avLst/>
              <a:gdLst/>
              <a:ahLst/>
              <a:cxnLst>
                <a:cxn ang="0">
                  <a:pos x="335" y="0"/>
                </a:cxn>
                <a:cxn ang="0">
                  <a:pos x="333" y="1290"/>
                </a:cxn>
                <a:cxn ang="0">
                  <a:pos x="0" y="1290"/>
                </a:cxn>
                <a:cxn ang="0">
                  <a:pos x="6" y="3210"/>
                </a:cxn>
                <a:cxn ang="0">
                  <a:pos x="5550" y="3216"/>
                </a:cxn>
                <a:cxn ang="0">
                  <a:pos x="5550" y="0"/>
                </a:cxn>
                <a:cxn ang="0">
                  <a:pos x="335" y="0"/>
                </a:cxn>
                <a:cxn ang="0">
                  <a:pos x="335" y="0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rgbClr val="006600">
                <a:alpha val="39999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51" name="Freeform 3"/>
            <p:cNvSpPr>
              <a:spLocks noChangeArrowheads="1"/>
            </p:cNvSpPr>
            <p:nvPr/>
          </p:nvSpPr>
          <p:spPr bwMode="auto">
            <a:xfrm>
              <a:off x="528" y="2400"/>
              <a:ext cx="5232" cy="19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>
                <a:alpha val="29999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52" name="Freeform 4"/>
            <p:cNvSpPr>
              <a:spLocks noChangeArrowheads="1"/>
            </p:cNvSpPr>
            <p:nvPr/>
          </p:nvSpPr>
          <p:spPr bwMode="auto">
            <a:xfrm>
              <a:off x="201" y="2377"/>
              <a:ext cx="3455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5300"/>
                </a:gs>
                <a:gs pos="100000">
                  <a:srgbClr val="006600"/>
                </a:gs>
              </a:gsLst>
              <a:lin ang="108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53" name="Freeform 5"/>
            <p:cNvSpPr>
              <a:spLocks noChangeArrowheads="1"/>
            </p:cNvSpPr>
            <p:nvPr/>
          </p:nvSpPr>
          <p:spPr bwMode="auto">
            <a:xfrm>
              <a:off x="528" y="1104"/>
              <a:ext cx="4894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5300"/>
                </a:gs>
                <a:gs pos="100000">
                  <a:srgbClr val="006600"/>
                </a:gs>
              </a:gsLst>
              <a:lin ang="108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54" name="Freeform 6"/>
            <p:cNvSpPr>
              <a:spLocks noChangeArrowheads="1"/>
            </p:cNvSpPr>
            <p:nvPr/>
          </p:nvSpPr>
          <p:spPr bwMode="auto">
            <a:xfrm>
              <a:off x="201" y="2377"/>
              <a:ext cx="30" cy="19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1E781E"/>
                </a:gs>
                <a:gs pos="100000">
                  <a:srgbClr val="006600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55" name="Freeform 7"/>
            <p:cNvSpPr>
              <a:spLocks noChangeArrowheads="1"/>
            </p:cNvSpPr>
            <p:nvPr/>
          </p:nvSpPr>
          <p:spPr bwMode="auto">
            <a:xfrm>
              <a:off x="528" y="1104"/>
              <a:ext cx="29" cy="32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1E781E"/>
                </a:gs>
                <a:gs pos="100000">
                  <a:srgbClr val="006600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056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1905000"/>
            <a:ext cx="7770813" cy="2103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dt"/>
          </p:nvPr>
        </p:nvSpPr>
        <p:spPr bwMode="auto">
          <a:xfrm>
            <a:off x="990600" y="6245225"/>
            <a:ext cx="1900238" cy="474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ct val="45000"/>
              <a:buFont typeface="Wingdings" charset="2"/>
              <a:buNone/>
              <a:tabLst>
                <a:tab pos="723900" algn="l"/>
                <a:tab pos="1447800" algn="l"/>
              </a:tabLst>
              <a:defRPr sz="140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ftr"/>
          </p:nvPr>
        </p:nvSpPr>
        <p:spPr bwMode="auto">
          <a:xfrm>
            <a:off x="3468688" y="6245225"/>
            <a:ext cx="2894012" cy="474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>
              <a:buClr>
                <a:srgbClr val="000000"/>
              </a:buClr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sldNum"/>
          </p:nvPr>
        </p:nvSpPr>
        <p:spPr bwMode="auto">
          <a:xfrm>
            <a:off x="6937375" y="6245225"/>
            <a:ext cx="1900238" cy="474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ct val="45000"/>
              <a:buFont typeface="Wingdings" charset="2"/>
              <a:buNone/>
              <a:tabLst>
                <a:tab pos="723900" algn="l"/>
                <a:tab pos="1447800" algn="l"/>
              </a:tabLst>
              <a:defRPr sz="140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fld id="{643D6173-FC3C-4562-A69A-B720FE30AD9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FFFFB7"/>
        </a:buClr>
        <a:buSzPct val="100000"/>
        <a:buFont typeface="Arial Black" pitchFamily="32" charset="0"/>
        <a:defRPr sz="4400" b="1">
          <a:solidFill>
            <a:srgbClr val="FFFFB7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FFFFB7"/>
        </a:buClr>
        <a:buSzPct val="100000"/>
        <a:buFont typeface="Arial Black" pitchFamily="32" charset="0"/>
        <a:defRPr sz="4400" b="1">
          <a:solidFill>
            <a:srgbClr val="FFFFB7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2" charset="0"/>
          <a:cs typeface="Arial" charset="0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FFFFB7"/>
        </a:buClr>
        <a:buSzPct val="100000"/>
        <a:buFont typeface="Arial Black" pitchFamily="32" charset="0"/>
        <a:defRPr sz="4400" b="1">
          <a:solidFill>
            <a:srgbClr val="FFFFB7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2" charset="0"/>
          <a:cs typeface="Arial" charset="0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FFFFB7"/>
        </a:buClr>
        <a:buSzPct val="100000"/>
        <a:buFont typeface="Arial Black" pitchFamily="32" charset="0"/>
        <a:defRPr sz="4400" b="1">
          <a:solidFill>
            <a:srgbClr val="FFFFB7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2" charset="0"/>
          <a:cs typeface="Arial" charset="0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FFFFB7"/>
        </a:buClr>
        <a:buSzPct val="100000"/>
        <a:buFont typeface="Arial Black" pitchFamily="32" charset="0"/>
        <a:defRPr sz="4400" b="1">
          <a:solidFill>
            <a:srgbClr val="FFFFB7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2" charset="0"/>
          <a:cs typeface="Arial" charset="0"/>
        </a:defRPr>
      </a:lvl5pPr>
      <a:lvl6pPr marL="457200" algn="l" defTabSz="449263" rtl="0" fontAlgn="base">
        <a:spcBef>
          <a:spcPct val="0"/>
        </a:spcBef>
        <a:spcAft>
          <a:spcPct val="0"/>
        </a:spcAft>
        <a:buClr>
          <a:srgbClr val="FFFFB7"/>
        </a:buClr>
        <a:buSzPct val="100000"/>
        <a:buFont typeface="Arial Black" pitchFamily="32" charset="0"/>
        <a:defRPr sz="4400" b="1">
          <a:solidFill>
            <a:srgbClr val="FFFFB7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2" charset="0"/>
          <a:cs typeface="Arial" charset="0"/>
        </a:defRPr>
      </a:lvl6pPr>
      <a:lvl7pPr marL="914400" algn="l" defTabSz="449263" rtl="0" fontAlgn="base">
        <a:spcBef>
          <a:spcPct val="0"/>
        </a:spcBef>
        <a:spcAft>
          <a:spcPct val="0"/>
        </a:spcAft>
        <a:buClr>
          <a:srgbClr val="FFFFB7"/>
        </a:buClr>
        <a:buSzPct val="100000"/>
        <a:buFont typeface="Arial Black" pitchFamily="32" charset="0"/>
        <a:defRPr sz="4400" b="1">
          <a:solidFill>
            <a:srgbClr val="FFFFB7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2" charset="0"/>
          <a:cs typeface="Arial" charset="0"/>
        </a:defRPr>
      </a:lvl7pPr>
      <a:lvl8pPr marL="1371600" algn="l" defTabSz="449263" rtl="0" fontAlgn="base">
        <a:spcBef>
          <a:spcPct val="0"/>
        </a:spcBef>
        <a:spcAft>
          <a:spcPct val="0"/>
        </a:spcAft>
        <a:buClr>
          <a:srgbClr val="FFFFB7"/>
        </a:buClr>
        <a:buSzPct val="100000"/>
        <a:buFont typeface="Arial Black" pitchFamily="32" charset="0"/>
        <a:defRPr sz="4400" b="1">
          <a:solidFill>
            <a:srgbClr val="FFFFB7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2" charset="0"/>
          <a:cs typeface="Arial" charset="0"/>
        </a:defRPr>
      </a:lvl8pPr>
      <a:lvl9pPr marL="1828800" algn="l" defTabSz="449263" rtl="0" fontAlgn="base">
        <a:spcBef>
          <a:spcPct val="0"/>
        </a:spcBef>
        <a:spcAft>
          <a:spcPct val="0"/>
        </a:spcAft>
        <a:buClr>
          <a:srgbClr val="FFFFB7"/>
        </a:buClr>
        <a:buSzPct val="100000"/>
        <a:buFont typeface="Arial Black" pitchFamily="32" charset="0"/>
        <a:defRPr sz="4400" b="1">
          <a:solidFill>
            <a:srgbClr val="FFFFB7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2" charset="0"/>
          <a:cs typeface="Arial" charset="0"/>
        </a:defRPr>
      </a:lvl9pPr>
    </p:titleStyle>
    <p:bodyStyle>
      <a:lvl1pPr marL="341313" indent="-341313" algn="l" defTabSz="449263" rtl="0" eaLnBrk="0" fontAlgn="base" hangingPunct="0">
        <a:spcBef>
          <a:spcPts val="800"/>
        </a:spcBef>
        <a:spcAft>
          <a:spcPct val="0"/>
        </a:spcAft>
        <a:buClr>
          <a:srgbClr val="99FF66"/>
        </a:buClr>
        <a:buSzPct val="100000"/>
        <a:buFont typeface="Wingdings" charset="2"/>
        <a:buChar char=""/>
        <a:defRPr sz="32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1363" indent="-284163" algn="l" defTabSz="449263" rtl="0" eaLnBrk="0" fontAlgn="base" hangingPunct="0">
        <a:spcBef>
          <a:spcPts val="700"/>
        </a:spcBef>
        <a:spcAft>
          <a:spcPct val="0"/>
        </a:spcAft>
        <a:buClr>
          <a:srgbClr val="00CC00"/>
        </a:buClr>
        <a:buSzPct val="100000"/>
        <a:buFont typeface="Wingdings" charset="2"/>
        <a:buChar char=""/>
        <a:defRPr sz="28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99FF66"/>
        </a:buClr>
        <a:buSzPct val="100000"/>
        <a:buFont typeface="Wingdings" charset="2"/>
        <a:buChar char=""/>
        <a:defRPr sz="24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CC00"/>
        </a:buClr>
        <a:buSzPct val="100000"/>
        <a:buFont typeface="Wingdings" charset="2"/>
        <a:buChar char="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CC00"/>
        </a:buClr>
        <a:buSzPct val="100000"/>
        <a:buFont typeface="Wingdings" charset="2"/>
        <a:buChar char="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CC00"/>
        </a:buClr>
        <a:buSzPct val="100000"/>
        <a:buFont typeface="Wingdings" charset="2"/>
        <a:buChar char="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CC00"/>
        </a:buClr>
        <a:buSzPct val="100000"/>
        <a:buFont typeface="Wingdings" charset="2"/>
        <a:buChar char="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CC00"/>
        </a:buClr>
        <a:buSzPct val="100000"/>
        <a:buFont typeface="Wingdings" charset="2"/>
        <a:buChar char="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CC00"/>
        </a:buClr>
        <a:buSzPct val="100000"/>
        <a:buFont typeface="Wingdings" charset="2"/>
        <a:buChar char="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60350"/>
            <a:ext cx="8385175" cy="6337300"/>
          </a:xfrm>
        </p:spPr>
        <p:txBody>
          <a:bodyPr/>
          <a:lstStyle/>
          <a:p>
            <a:pPr algn="ctr" eaLnBrk="1" hangingPunct="1">
              <a:buClr>
                <a:srgbClr val="FF00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6000" smtClean="0">
                <a:solidFill>
                  <a:srgbClr val="FF0000"/>
                </a:solidFill>
              </a:rPr>
              <a:t>Викторина </a:t>
            </a:r>
            <a:br>
              <a:rPr lang="en-GB" sz="6000" smtClean="0">
                <a:solidFill>
                  <a:srgbClr val="FF0000"/>
                </a:solidFill>
              </a:rPr>
            </a:br>
            <a:r>
              <a:rPr lang="en-GB" sz="6000" smtClean="0">
                <a:solidFill>
                  <a:srgbClr val="FF0000"/>
                </a:solidFill>
              </a:rPr>
              <a:t>«В мире искусства»</a:t>
            </a:r>
            <a:br>
              <a:rPr lang="en-GB" sz="6000" smtClean="0">
                <a:solidFill>
                  <a:srgbClr val="FF0000"/>
                </a:solidFill>
              </a:rPr>
            </a:br>
            <a:r>
              <a:rPr lang="en-GB" sz="5400" smtClean="0">
                <a:solidFill>
                  <a:srgbClr val="FF0000"/>
                </a:solidFill>
              </a:rPr>
              <a:t/>
            </a:r>
            <a:br>
              <a:rPr lang="en-GB" sz="5400" smtClean="0">
                <a:solidFill>
                  <a:srgbClr val="FF0000"/>
                </a:solidFill>
              </a:rPr>
            </a:br>
            <a:r>
              <a:rPr lang="en-GB" sz="3200" smtClean="0"/>
              <a:t/>
            </a:r>
            <a:br>
              <a:rPr lang="en-GB" sz="3200" smtClean="0"/>
            </a:br>
            <a:r>
              <a:rPr lang="en-GB" sz="3200" smtClean="0"/>
              <a:t/>
            </a:r>
            <a:br>
              <a:rPr lang="en-GB" sz="3200" smtClean="0"/>
            </a:br>
            <a:r>
              <a:rPr lang="en-GB" sz="3200" smtClean="0"/>
              <a:t/>
            </a:r>
            <a:br>
              <a:rPr lang="en-GB" sz="3200" smtClean="0"/>
            </a:br>
            <a:endParaRPr lang="en-GB" sz="3200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863600"/>
            <a:ext cx="8388350" cy="4613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81175" y="85725"/>
            <a:ext cx="5581650" cy="668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1188" y="284163"/>
            <a:ext cx="7921625" cy="5653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1547813" y="5949950"/>
            <a:ext cx="6192837" cy="9175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33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5400" b="1">
                <a:solidFill>
                  <a:srgbClr val="FFFFFF"/>
                </a:solidFill>
              </a:rPr>
              <a:t>Пейзаж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 additive="repl">
                                        <p:cTn id="7" dur="3000"/>
                                        <p:tgtEl>
                                          <p:spTgt spid="13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 additive="repl">
                                        <p:cTn id="11" dur="2000"/>
                                        <p:tgtEl>
                                          <p:spTgt spid="13313"/>
                                        </p:tgtEl>
                                      </p:cBhvr>
                                    </p:animEffec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 additive="repl">
                                        <p:cTn id="15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 additive="repl">
                                        <p:cTn id="19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 additive="repl">
                                        <p:cTn id="23" dur="2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7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44475"/>
            <a:ext cx="8385175" cy="1023938"/>
          </a:xfrm>
        </p:spPr>
        <p:txBody>
          <a:bodyPr/>
          <a:lstStyle/>
          <a:p>
            <a:pPr algn="ctr" eaLnBrk="1" hangingPunct="1">
              <a:buClr>
                <a:srgbClr val="FF0000"/>
              </a:buClr>
              <a:buFont typeface="Adobe Garamond Pro Bold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4000" smtClean="0">
                <a:solidFill>
                  <a:srgbClr val="FF0000"/>
                </a:solidFill>
                <a:latin typeface="Adobe Garamond Pro Bold" pitchFamily="16" charset="0"/>
              </a:rPr>
              <a:t>Какой европейский город считается родиной вальса?</a:t>
            </a:r>
          </a:p>
        </p:txBody>
      </p:sp>
      <p:sp>
        <p:nvSpPr>
          <p:cNvPr id="13316" name="Text Box 3"/>
          <p:cNvSpPr txBox="1">
            <a:spLocks noChangeArrowheads="1"/>
          </p:cNvSpPr>
          <p:nvPr/>
        </p:nvSpPr>
        <p:spPr bwMode="auto">
          <a:xfrm>
            <a:off x="684213" y="2852738"/>
            <a:ext cx="3382962" cy="366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611188" y="2708275"/>
            <a:ext cx="3455987" cy="1190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4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7200" b="1">
                <a:solidFill>
                  <a:srgbClr val="FFFFFF"/>
                </a:solidFill>
              </a:rPr>
              <a:t>Вена</a:t>
            </a:r>
          </a:p>
        </p:txBody>
      </p:sp>
      <p:pic>
        <p:nvPicPr>
          <p:cNvPr id="13318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9338" y="1412875"/>
            <a:ext cx="3748087" cy="5157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1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23825"/>
            <a:ext cx="8385175" cy="2289175"/>
          </a:xfrm>
        </p:spPr>
        <p:txBody>
          <a:bodyPr/>
          <a:lstStyle/>
          <a:p>
            <a:pPr algn="ctr" eaLnBrk="1" hangingPunct="1">
              <a:buClr>
                <a:srgbClr val="FF00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3600" smtClean="0">
                <a:solidFill>
                  <a:srgbClr val="FF0000"/>
                </a:solidFill>
              </a:rPr>
              <a:t>Какая геометрическая фигура стала музыкальным инструментом?</a:t>
            </a:r>
            <a:br>
              <a:rPr lang="en-GB" sz="3600" smtClean="0">
                <a:solidFill>
                  <a:srgbClr val="FF0000"/>
                </a:solidFill>
              </a:rPr>
            </a:br>
            <a:endParaRPr lang="en-GB" sz="3600" smtClean="0">
              <a:solidFill>
                <a:srgbClr val="FF0000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2205038"/>
            <a:ext cx="3028950" cy="4191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4572000" y="2924175"/>
            <a:ext cx="3887788" cy="7953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28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600" b="1">
                <a:solidFill>
                  <a:srgbClr val="FFFFFF"/>
                </a:solidFill>
              </a:rPr>
              <a:t>Треугольник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0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07963"/>
            <a:ext cx="8385175" cy="1312862"/>
          </a:xfrm>
        </p:spPr>
        <p:txBody>
          <a:bodyPr/>
          <a:lstStyle/>
          <a:p>
            <a:pPr algn="ctr" eaLnBrk="1" hangingPunct="1">
              <a:buClr>
                <a:srgbClr val="FF00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4000" smtClean="0">
                <a:solidFill>
                  <a:srgbClr val="FF0000"/>
                </a:solidFill>
              </a:rPr>
              <a:t>Назовите главного «натурщика» Айвазовского</a:t>
            </a:r>
            <a:r>
              <a:rPr lang="en-GB" sz="4000" smtClean="0"/>
              <a:t> 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5038" y="1700213"/>
            <a:ext cx="7524750" cy="4937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60475" y="1557338"/>
            <a:ext cx="6623050" cy="51133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66813" y="1484313"/>
            <a:ext cx="6810375" cy="50847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2484438" y="2708275"/>
            <a:ext cx="4103687" cy="15573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6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9600" b="1">
                <a:solidFill>
                  <a:srgbClr val="FFFFFF"/>
                </a:solidFill>
              </a:rPr>
              <a:t>Море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 additive="repl"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 additive="repl">
                                        <p:cTn id="11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 additive="repl">
                                        <p:cTn id="15" dur="1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 additive="repl">
                                        <p:cTn id="19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 additive="repl">
                                        <p:cTn id="23" dur="1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 additive="repl">
                                        <p:cTn id="27" dur="1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1" dur="500" fill="hold"/>
                                        <p:tgtEl>
                                          <p:spTgt spid="163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" dur="500" fill="hold"/>
                                        <p:tgtEl>
                                          <p:spTgt spid="163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052513"/>
            <a:ext cx="8377237" cy="5043487"/>
          </a:xfrm>
        </p:spPr>
        <p:txBody>
          <a:bodyPr/>
          <a:lstStyle/>
          <a:p>
            <a:pPr algn="ctr" eaLnBrk="1" hangingPunct="1">
              <a:buFont typeface="Wingdings" charset="2"/>
              <a:buNone/>
            </a:pPr>
            <a:r>
              <a:rPr lang="en-GB" b="1" smtClean="0">
                <a:solidFill>
                  <a:srgbClr val="FF0000"/>
                </a:solidFill>
                <a:effectLst/>
              </a:rPr>
              <a:t> </a:t>
            </a:r>
          </a:p>
          <a:p>
            <a:pPr algn="ctr" eaLnBrk="1" hangingPunct="1">
              <a:spcBef>
                <a:spcPts val="1200"/>
              </a:spcBef>
              <a:buFont typeface="Wingdings" charset="2"/>
              <a:buNone/>
            </a:pPr>
            <a:r>
              <a:rPr lang="en-GB" b="1" smtClean="0">
                <a:solidFill>
                  <a:srgbClr val="FF0000"/>
                </a:solidFill>
                <a:effectLst/>
              </a:rPr>
              <a:t>  </a:t>
            </a:r>
            <a:r>
              <a:rPr lang="en-GB" sz="4800" b="1" smtClean="0">
                <a:solidFill>
                  <a:srgbClr val="FF0000"/>
                </a:solidFill>
                <a:effectLst/>
              </a:rPr>
              <a:t>Название какого инструмента содержит два термина «громко» и «тихо»?</a:t>
            </a:r>
          </a:p>
          <a:p>
            <a:pPr algn="ctr" eaLnBrk="1" hangingPunct="1">
              <a:spcBef>
                <a:spcPts val="1200"/>
              </a:spcBef>
              <a:buFont typeface="Wingdings" charset="2"/>
              <a:buNone/>
            </a:pPr>
            <a:endParaRPr lang="en-GB" sz="4800" b="1" smtClean="0">
              <a:solidFill>
                <a:srgbClr val="FF0000"/>
              </a:solidFill>
              <a:effectLst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918075" y="1052513"/>
            <a:ext cx="3927475" cy="4681537"/>
          </a:xfrm>
        </p:spPr>
        <p:txBody>
          <a:bodyPr/>
          <a:lstStyle/>
          <a:p>
            <a:pPr eaLnBrk="1" hangingPunct="1">
              <a:spcBef>
                <a:spcPts val="700"/>
              </a:spcBef>
              <a:buFont typeface="Wingdings" charset="2"/>
              <a:buNone/>
            </a:pPr>
            <a:endParaRPr lang="en-GB" b="1" smtClean="0">
              <a:effectLst/>
            </a:endParaRPr>
          </a:p>
          <a:p>
            <a:pPr eaLnBrk="1" hangingPunct="1">
              <a:spcBef>
                <a:spcPts val="700"/>
              </a:spcBef>
              <a:buFont typeface="Wingdings" charset="2"/>
              <a:buNone/>
            </a:pPr>
            <a:r>
              <a:rPr lang="en-GB" b="1" smtClean="0">
                <a:effectLst/>
              </a:rPr>
              <a:t> </a:t>
            </a:r>
          </a:p>
          <a:p>
            <a:pPr algn="ctr" eaLnBrk="1" hangingPunct="1">
              <a:spcBef>
                <a:spcPts val="850"/>
              </a:spcBef>
              <a:buFont typeface="Wingdings" charset="2"/>
              <a:buNone/>
            </a:pPr>
            <a:r>
              <a:rPr lang="en-GB" sz="3400" b="1" smtClean="0">
                <a:effectLst/>
              </a:rPr>
              <a:t>«Форте» -громко</a:t>
            </a:r>
          </a:p>
          <a:p>
            <a:pPr algn="ctr" eaLnBrk="1" hangingPunct="1">
              <a:spcBef>
                <a:spcPts val="850"/>
              </a:spcBef>
              <a:buFont typeface="Wingdings" charset="2"/>
              <a:buNone/>
            </a:pPr>
            <a:endParaRPr lang="en-GB" sz="3400" b="1" smtClean="0">
              <a:effectLst/>
            </a:endParaRPr>
          </a:p>
          <a:p>
            <a:pPr algn="ctr" eaLnBrk="1" hangingPunct="1">
              <a:spcBef>
                <a:spcPts val="850"/>
              </a:spcBef>
              <a:buFont typeface="Wingdings" charset="2"/>
              <a:buNone/>
            </a:pPr>
            <a:r>
              <a:rPr lang="en-GB" sz="3400" b="1" smtClean="0">
                <a:effectLst/>
              </a:rPr>
              <a:t>  «Пиано»-тихо</a:t>
            </a:r>
          </a:p>
          <a:p>
            <a:pPr algn="ctr" eaLnBrk="1" hangingPunct="1">
              <a:spcBef>
                <a:spcPts val="850"/>
              </a:spcBef>
              <a:buFont typeface="Wingdings" charset="2"/>
              <a:buNone/>
            </a:pPr>
            <a:endParaRPr lang="en-GB" sz="3400" b="1" smtClean="0">
              <a:effectLst/>
            </a:endParaRPr>
          </a:p>
        </p:txBody>
      </p:sp>
      <p:pic>
        <p:nvPicPr>
          <p:cNvPr id="1741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092200"/>
            <a:ext cx="4440238" cy="4673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1052513"/>
            <a:ext cx="8450262" cy="6461125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Wingdings" charset="2"/>
              <a:buNone/>
            </a:pPr>
            <a:r>
              <a:rPr lang="en-GB" sz="4400" b="1" smtClean="0">
                <a:solidFill>
                  <a:srgbClr val="FF0000"/>
                </a:solidFill>
                <a:effectLst/>
                <a:latin typeface="Rockwell Extra Bold" pitchFamily="16" charset="0"/>
              </a:rPr>
              <a:t>Название какого музыкального инструмента в переводе с французского означает </a:t>
            </a:r>
            <a:r>
              <a:rPr lang="en-GB" sz="4800" b="1" smtClean="0">
                <a:solidFill>
                  <a:srgbClr val="FF0000"/>
                </a:solidFill>
                <a:effectLst/>
                <a:latin typeface="Rockwell Extra Bold" pitchFamily="16" charset="0"/>
              </a:rPr>
              <a:t>«королевский», «царственный»?</a:t>
            </a:r>
          </a:p>
          <a:p>
            <a:pPr eaLnBrk="1" hangingPunct="1">
              <a:spcBef>
                <a:spcPts val="1200"/>
              </a:spcBef>
              <a:buFont typeface="Wingdings" charset="2"/>
              <a:buNone/>
            </a:pPr>
            <a:endParaRPr lang="en-GB" sz="4800" b="1" smtClean="0">
              <a:solidFill>
                <a:srgbClr val="FF0000"/>
              </a:solidFill>
              <a:effectLst/>
              <a:latin typeface="Rockwell Extra Bold" pitchFamily="16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5435600" y="2492375"/>
            <a:ext cx="3406775" cy="1512888"/>
          </a:xfrm>
        </p:spPr>
        <p:txBody>
          <a:bodyPr/>
          <a:lstStyle/>
          <a:p>
            <a:pPr algn="ctr"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7200" smtClean="0"/>
              <a:t>Рояль</a:t>
            </a:r>
          </a:p>
        </p:txBody>
      </p:sp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404813"/>
            <a:ext cx="4565650" cy="6061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42888"/>
            <a:ext cx="8385175" cy="1435100"/>
          </a:xfrm>
        </p:spPr>
        <p:txBody>
          <a:bodyPr/>
          <a:lstStyle/>
          <a:p>
            <a:pPr algn="ctr" eaLnBrk="1" hangingPunct="1">
              <a:buClr>
                <a:srgbClr val="FF00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b="0" smtClean="0">
                <a:solidFill>
                  <a:srgbClr val="FF0000"/>
                </a:solidFill>
              </a:rPr>
              <a:t>Танец с криками «Асса!» - это... Какой?</a:t>
            </a:r>
          </a:p>
        </p:txBody>
      </p:sp>
      <p:sp>
        <p:nvSpPr>
          <p:cNvPr id="20484" name="Text Box 3"/>
          <p:cNvSpPr txBox="1">
            <a:spLocks noChangeArrowheads="1"/>
          </p:cNvSpPr>
          <p:nvPr/>
        </p:nvSpPr>
        <p:spPr bwMode="auto">
          <a:xfrm>
            <a:off x="539750" y="1844675"/>
            <a:ext cx="3671888" cy="42513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773238"/>
            <a:ext cx="3548063" cy="4824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4572000" y="3068638"/>
            <a:ext cx="3600450" cy="10080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3750"/>
              </a:spcBef>
              <a:buFont typeface="Arial Rounded MT Bold" pitchFamily="32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6000" b="1">
                <a:solidFill>
                  <a:srgbClr val="FFFFFF"/>
                </a:solidFill>
                <a:latin typeface="Arial Rounded MT Bold" pitchFamily="32" charset="0"/>
              </a:rPr>
              <a:t>Лезгинка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 additive="repl"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">
                                      <p:cBhvr additive="repl"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</p:cBhvr>
                                    </p:animMotion>
                                    <p:animEffect transition="in" filter="fade">
                                      <p:cBhvr additive="repl">
                                        <p:cTn id="9" dur="1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 additive="repl"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">
                                      <p:cBhvr additive="repl"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</p:cBhvr>
                                    </p:animMotion>
                                    <p:animEffect transition="in" filter="fade">
                                      <p:cBhvr additive="repl">
                                        <p:cTn id="14" dur="1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44475"/>
            <a:ext cx="8385175" cy="5272088"/>
          </a:xfrm>
        </p:spPr>
        <p:txBody>
          <a:bodyPr/>
          <a:lstStyle/>
          <a:p>
            <a:pPr algn="ctr" eaLnBrk="1" hangingPunct="1">
              <a:buClr>
                <a:srgbClr val="FF00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5400" smtClean="0">
                <a:solidFill>
                  <a:srgbClr val="FF0000"/>
                </a:solidFill>
              </a:rPr>
              <a:t>Вопросы</a:t>
            </a:r>
            <a:br>
              <a:rPr lang="en-GB" sz="5400" smtClean="0">
                <a:solidFill>
                  <a:srgbClr val="FF0000"/>
                </a:solidFill>
              </a:rPr>
            </a:br>
            <a:r>
              <a:rPr lang="en-GB" sz="5400" smtClean="0">
                <a:solidFill>
                  <a:srgbClr val="FF0000"/>
                </a:solidFill>
              </a:rPr>
              <a:t> достоинством </a:t>
            </a:r>
            <a:br>
              <a:rPr lang="en-GB" sz="5400" smtClean="0">
                <a:solidFill>
                  <a:srgbClr val="FF0000"/>
                </a:solidFill>
              </a:rPr>
            </a:br>
            <a:r>
              <a:rPr lang="en-GB" sz="5400" smtClean="0">
                <a:solidFill>
                  <a:srgbClr val="FF0000"/>
                </a:solidFill>
              </a:rPr>
              <a:t>2 балла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44475"/>
            <a:ext cx="8385175" cy="5561013"/>
          </a:xfrm>
        </p:spPr>
        <p:txBody>
          <a:bodyPr/>
          <a:lstStyle/>
          <a:p>
            <a:pPr algn="ctr" eaLnBrk="1" hangingPunct="1">
              <a:buClr>
                <a:srgbClr val="FF00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6000" smtClean="0">
                <a:solidFill>
                  <a:srgbClr val="FF0000"/>
                </a:solidFill>
              </a:rPr>
              <a:t>Вопросы</a:t>
            </a:r>
            <a:br>
              <a:rPr lang="en-GB" sz="6000" smtClean="0">
                <a:solidFill>
                  <a:srgbClr val="FF0000"/>
                </a:solidFill>
              </a:rPr>
            </a:br>
            <a:r>
              <a:rPr lang="en-GB" sz="6000" smtClean="0">
                <a:solidFill>
                  <a:srgbClr val="FF0000"/>
                </a:solidFill>
              </a:rPr>
              <a:t>достоинством </a:t>
            </a:r>
            <a:br>
              <a:rPr lang="en-GB" sz="6000" smtClean="0">
                <a:solidFill>
                  <a:srgbClr val="FF0000"/>
                </a:solidFill>
              </a:rPr>
            </a:br>
            <a:r>
              <a:rPr lang="en-GB" sz="6000" smtClean="0">
                <a:solidFill>
                  <a:srgbClr val="FF0000"/>
                </a:solidFill>
              </a:rPr>
              <a:t>1 балл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34975" y="-179388"/>
            <a:ext cx="8385175" cy="2349501"/>
          </a:xfrm>
        </p:spPr>
        <p:txBody>
          <a:bodyPr/>
          <a:lstStyle/>
          <a:p>
            <a:pPr algn="ctr"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3600" smtClean="0"/>
              <a:t>Как зовут художников, которые рисуют без кистей и красок?</a:t>
            </a:r>
            <a:r>
              <a:rPr lang="en-GB" sz="4000" smtClean="0"/>
              <a:t/>
            </a:r>
            <a:br>
              <a:rPr lang="en-GB" sz="4000" smtClean="0"/>
            </a:br>
            <a:endParaRPr lang="en-GB" sz="4000" smtClean="0"/>
          </a:p>
        </p:txBody>
      </p:sp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1136650" y="1905000"/>
            <a:ext cx="8007350" cy="4191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341313" indent="-341313">
              <a:spcBef>
                <a:spcPts val="800"/>
              </a:spcBef>
              <a:buClr>
                <a:srgbClr val="99FF66"/>
              </a:buClr>
              <a:buFont typeface="Wingdings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3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00225" y="1619250"/>
            <a:ext cx="5911850" cy="4257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3059113" y="5876925"/>
            <a:ext cx="3025775" cy="9175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3375"/>
              </a:spcBef>
              <a:buClr>
                <a:srgbClr val="FF00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5400" b="1">
                <a:solidFill>
                  <a:srgbClr val="FF0000"/>
                </a:solidFill>
              </a:rPr>
              <a:t>Мороз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10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0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" dur="10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52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 additive="repl"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">
                                      <p:cBhvr additive="repl"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</p:cBhvr>
                                    </p:animMotion>
                                    <p:animEffect transition="in" filter="fade">
                                      <p:cBhvr additive="repl">
                                        <p:cTn id="15" dur="1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377237" cy="4683125"/>
          </a:xfrm>
        </p:spPr>
        <p:txBody>
          <a:bodyPr/>
          <a:lstStyle/>
          <a:p>
            <a:pPr algn="ctr" eaLnBrk="1" hangingPunct="1">
              <a:spcBef>
                <a:spcPts val="1350"/>
              </a:spcBef>
              <a:buFont typeface="Wingdings" charset="2"/>
              <a:buNone/>
              <a:defRPr/>
            </a:pPr>
            <a:r>
              <a:rPr lang="en-GB" sz="5400" b="1" smtClean="0"/>
              <a:t>Какая школьная отметка «проживает» в Третьяковской галерее?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74625"/>
            <a:ext cx="8385175" cy="947738"/>
          </a:xfrm>
        </p:spPr>
        <p:txBody>
          <a:bodyPr/>
          <a:lstStyle/>
          <a:p>
            <a:pPr algn="ctr" eaLnBrk="1" hangingPunct="1">
              <a:buClr>
                <a:srgbClr val="FF00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800" smtClean="0">
                <a:solidFill>
                  <a:srgbClr val="FF0000"/>
                </a:solidFill>
              </a:rPr>
              <a:t>Двойка. Имеется в виду картина Ф.П. Решетникова «Опять двойка».</a:t>
            </a:r>
          </a:p>
        </p:txBody>
      </p:sp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17725" y="1196975"/>
            <a:ext cx="4908550" cy="5400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82563"/>
            <a:ext cx="8385175" cy="1555750"/>
          </a:xfrm>
        </p:spPr>
        <p:txBody>
          <a:bodyPr/>
          <a:lstStyle/>
          <a:p>
            <a:pPr eaLnBrk="1" hangingPunct="1">
              <a:buClr>
                <a:srgbClr val="FFFFFF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3200" smtClean="0">
                <a:solidFill>
                  <a:srgbClr val="FFFFFF"/>
                </a:solidFill>
              </a:rPr>
              <a:t>Как в 20-х годах называли </a:t>
            </a:r>
            <a:br>
              <a:rPr lang="en-GB" sz="3200" smtClean="0">
                <a:solidFill>
                  <a:srgbClr val="FFFFFF"/>
                </a:solidFill>
              </a:rPr>
            </a:br>
            <a:r>
              <a:rPr lang="en-GB" sz="3200" smtClean="0">
                <a:solidFill>
                  <a:srgbClr val="FFFFFF"/>
                </a:solidFill>
              </a:rPr>
              <a:t>американскую танцовщицу</a:t>
            </a:r>
            <a:br>
              <a:rPr lang="en-GB" sz="3200" smtClean="0">
                <a:solidFill>
                  <a:srgbClr val="FFFFFF"/>
                </a:solidFill>
              </a:rPr>
            </a:br>
            <a:r>
              <a:rPr lang="en-GB" sz="3200" smtClean="0">
                <a:solidFill>
                  <a:srgbClr val="FFFFFF"/>
                </a:solidFill>
              </a:rPr>
              <a:t>Айседору Дункан?</a:t>
            </a:r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916113"/>
            <a:ext cx="5761038" cy="4191000"/>
          </a:xfrm>
        </p:spPr>
        <p:txBody>
          <a:bodyPr/>
          <a:lstStyle/>
          <a:p>
            <a:pPr eaLnBrk="1" hangingPunct="1">
              <a:spcBef>
                <a:spcPts val="900"/>
              </a:spcBef>
              <a:buFont typeface="Wingdings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3600" b="1" smtClean="0"/>
          </a:p>
          <a:p>
            <a:pPr eaLnBrk="1" hangingPunct="1">
              <a:spcBef>
                <a:spcPts val="900"/>
              </a:spcBef>
              <a:buFont typeface="Wingdings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3600" b="1" smtClean="0">
                <a:solidFill>
                  <a:srgbClr val="FF0000"/>
                </a:solidFill>
              </a:rPr>
              <a:t>А. Великая босоножка</a:t>
            </a:r>
          </a:p>
          <a:p>
            <a:pPr eaLnBrk="1" hangingPunct="1">
              <a:spcBef>
                <a:spcPts val="900"/>
              </a:spcBef>
              <a:buFont typeface="Wingdings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3600" b="1" smtClean="0">
                <a:solidFill>
                  <a:srgbClr val="FF0000"/>
                </a:solidFill>
              </a:rPr>
              <a:t>Б. Великая сандалия</a:t>
            </a:r>
          </a:p>
          <a:p>
            <a:pPr eaLnBrk="1" hangingPunct="1">
              <a:spcBef>
                <a:spcPts val="900"/>
              </a:spcBef>
              <a:buFont typeface="Wingdings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3600" b="1" smtClean="0">
                <a:solidFill>
                  <a:srgbClr val="FF0000"/>
                </a:solidFill>
              </a:rPr>
              <a:t>В. Великая туфелька</a:t>
            </a:r>
          </a:p>
          <a:p>
            <a:pPr eaLnBrk="1" hangingPunct="1">
              <a:spcBef>
                <a:spcPts val="900"/>
              </a:spcBef>
              <a:buFont typeface="Wingdings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3600" b="1" smtClean="0">
                <a:solidFill>
                  <a:srgbClr val="FF0000"/>
                </a:solidFill>
              </a:rPr>
              <a:t>Б. Великий пуант</a:t>
            </a:r>
            <a:r>
              <a:rPr lang="en-GB" sz="3600" b="1" smtClean="0"/>
              <a:t> </a:t>
            </a:r>
          </a:p>
        </p:txBody>
      </p:sp>
      <p:pic>
        <p:nvPicPr>
          <p:cNvPr id="2560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27763" y="692150"/>
            <a:ext cx="2665412" cy="4465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additive="repl">
                                        <p:cTn id="6" dur="500" fill="hold" masterRel="sameClick"/>
                                        <p:tgtEl>
                                          <p:spTgt spid="26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981075"/>
            <a:ext cx="8377237" cy="5114925"/>
          </a:xfrm>
        </p:spPr>
        <p:txBody>
          <a:bodyPr/>
          <a:lstStyle/>
          <a:p>
            <a:pPr eaLnBrk="1" hangingPunct="1">
              <a:buFont typeface="Wingdings" charset="2"/>
              <a:buNone/>
            </a:pPr>
            <a:endParaRPr lang="en-GB" b="1" smtClean="0">
              <a:effectLst/>
            </a:endParaRPr>
          </a:p>
          <a:p>
            <a:pPr algn="ctr" eaLnBrk="1" hangingPunct="1">
              <a:spcBef>
                <a:spcPts val="1100"/>
              </a:spcBef>
              <a:buFont typeface="Wingdings" charset="2"/>
              <a:buNone/>
            </a:pPr>
            <a:r>
              <a:rPr lang="en-GB" b="1" smtClean="0">
                <a:effectLst/>
              </a:rPr>
              <a:t>   </a:t>
            </a:r>
            <a:r>
              <a:rPr lang="en-GB" sz="4400" b="1" smtClean="0">
                <a:effectLst/>
              </a:rPr>
              <a:t>Какой композитор написал музыку к балетам «Лебединое озеро», «Спящая красавица», «Щелкунчик»?</a:t>
            </a:r>
          </a:p>
          <a:p>
            <a:pPr eaLnBrk="1" hangingPunct="1">
              <a:spcBef>
                <a:spcPts val="1100"/>
              </a:spcBef>
              <a:buFont typeface="Wingdings" charset="2"/>
              <a:buNone/>
            </a:pPr>
            <a:endParaRPr lang="en-GB" sz="4400" b="1" smtClean="0">
              <a:effectLst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Text Box 2"/>
          <p:cNvSpPr txBox="1">
            <a:spLocks noChangeArrowheads="1"/>
          </p:cNvSpPr>
          <p:nvPr/>
        </p:nvSpPr>
        <p:spPr bwMode="auto">
          <a:xfrm>
            <a:off x="5003800" y="1333500"/>
            <a:ext cx="3927475" cy="44751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341313" indent="-341313">
              <a:spcBef>
                <a:spcPts val="1100"/>
              </a:spcBef>
              <a:buClr>
                <a:srgbClr val="99FF66"/>
              </a:buClr>
              <a:buFont typeface="Wingdings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4400" b="1">
                <a:solidFill>
                  <a:srgbClr val="FFFFFF"/>
                </a:solidFill>
              </a:rPr>
              <a:t>  </a:t>
            </a:r>
          </a:p>
          <a:p>
            <a:pPr marL="341313" indent="-341313">
              <a:spcBef>
                <a:spcPts val="700"/>
              </a:spcBef>
              <a:buClr>
                <a:srgbClr val="99FF66"/>
              </a:buClr>
              <a:buFont typeface="Wingdings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4400" b="1">
                <a:solidFill>
                  <a:srgbClr val="FFFFFF"/>
                </a:solidFill>
              </a:rPr>
              <a:t>  </a:t>
            </a:r>
            <a:r>
              <a:rPr lang="en-GB" sz="4400" b="1">
                <a:solidFill>
                  <a:srgbClr val="FF0000"/>
                </a:solidFill>
              </a:rPr>
              <a:t>Пётр                       Ильич                 Чайковский</a:t>
            </a:r>
            <a:r>
              <a:rPr lang="en-GB" sz="2800" b="1">
                <a:solidFill>
                  <a:srgbClr val="FFFFFF"/>
                </a:solidFill>
              </a:rPr>
              <a:t>   </a:t>
            </a:r>
          </a:p>
          <a:p>
            <a:pPr marL="341313" indent="-341313">
              <a:spcBef>
                <a:spcPts val="700"/>
              </a:spcBef>
              <a:buClr>
                <a:srgbClr val="99FF66"/>
              </a:buClr>
              <a:buFont typeface="Wingdings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GB" sz="2800" b="1">
              <a:solidFill>
                <a:srgbClr val="FFFFFF"/>
              </a:solidFill>
            </a:endParaRPr>
          </a:p>
        </p:txBody>
      </p:sp>
      <p:pic>
        <p:nvPicPr>
          <p:cNvPr id="2765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4000" y="296863"/>
            <a:ext cx="4318000" cy="6264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476250"/>
            <a:ext cx="8594725" cy="5619750"/>
          </a:xfrm>
        </p:spPr>
        <p:txBody>
          <a:bodyPr/>
          <a:lstStyle/>
          <a:p>
            <a:pPr algn="ctr" eaLnBrk="1" hangingPunct="1">
              <a:spcBef>
                <a:spcPts val="1100"/>
              </a:spcBef>
              <a:buFont typeface="Wingdings" charset="2"/>
              <a:buNone/>
            </a:pPr>
            <a:endParaRPr lang="en-GB" sz="4400" b="1" smtClean="0">
              <a:solidFill>
                <a:srgbClr val="FF0000"/>
              </a:solidFill>
              <a:effectLst/>
            </a:endParaRPr>
          </a:p>
          <a:p>
            <a:pPr algn="ctr" eaLnBrk="1" hangingPunct="1">
              <a:spcBef>
                <a:spcPts val="1100"/>
              </a:spcBef>
              <a:buFont typeface="Wingdings" charset="2"/>
              <a:buNone/>
            </a:pPr>
            <a:r>
              <a:rPr lang="en-GB" sz="4400" b="1" smtClean="0">
                <a:effectLst/>
              </a:rPr>
              <a:t>Как называлась знаменитая ливерпульская четвёрка, навсегда вписавшая своё имя в историю мировой рок-музыки?</a:t>
            </a:r>
          </a:p>
          <a:p>
            <a:pPr eaLnBrk="1" hangingPunct="1">
              <a:spcBef>
                <a:spcPts val="1100"/>
              </a:spcBef>
              <a:buFont typeface="Wingdings" charset="2"/>
              <a:buNone/>
            </a:pPr>
            <a:endParaRPr lang="en-GB" sz="4400" b="1" smtClean="0">
              <a:effectLst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46038"/>
            <a:ext cx="8385175" cy="917575"/>
          </a:xfrm>
        </p:spPr>
        <p:txBody>
          <a:bodyPr/>
          <a:lstStyle/>
          <a:p>
            <a:pPr algn="ctr" eaLnBrk="1" hangingPunct="1">
              <a:buClr>
                <a:srgbClr val="FF0000"/>
              </a:buClr>
              <a:buFont typeface="Adobe Garamond Pro Bold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5400" smtClean="0">
                <a:solidFill>
                  <a:srgbClr val="FF0000"/>
                </a:solidFill>
                <a:latin typeface="Adobe Garamond Pro Bold" pitchFamily="16" charset="0"/>
              </a:rPr>
              <a:t>БИТЛЗ</a:t>
            </a:r>
          </a:p>
        </p:txBody>
      </p:sp>
      <p:pic>
        <p:nvPicPr>
          <p:cNvPr id="2970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6013" y="836613"/>
            <a:ext cx="6911975" cy="58229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765175"/>
            <a:ext cx="8305800" cy="5330825"/>
          </a:xfrm>
        </p:spPr>
        <p:txBody>
          <a:bodyPr/>
          <a:lstStyle/>
          <a:p>
            <a:pPr algn="ctr" eaLnBrk="1" hangingPunct="1">
              <a:spcBef>
                <a:spcPts val="1100"/>
              </a:spcBef>
              <a:buFont typeface="Wingdings" charset="2"/>
              <a:buNone/>
            </a:pPr>
            <a:endParaRPr lang="en-GB" sz="4400" b="1" smtClean="0">
              <a:effectLst/>
              <a:latin typeface="Adobe Garamond Pro Bold" pitchFamily="16" charset="0"/>
            </a:endParaRPr>
          </a:p>
          <a:p>
            <a:pPr algn="ctr" eaLnBrk="1" hangingPunct="1">
              <a:spcBef>
                <a:spcPts val="1100"/>
              </a:spcBef>
              <a:buFont typeface="Wingdings" charset="2"/>
              <a:buNone/>
            </a:pPr>
            <a:r>
              <a:rPr lang="en-GB" sz="4400" b="1" smtClean="0">
                <a:effectLst/>
                <a:latin typeface="Adobe Garamond Pro Bold" pitchFamily="16" charset="0"/>
              </a:rPr>
              <a:t>Какие животные помогли Юрию Никулину стать не только популярным актёром, но и эстрадным певцом?</a:t>
            </a:r>
          </a:p>
          <a:p>
            <a:pPr eaLnBrk="1" hangingPunct="1">
              <a:spcBef>
                <a:spcPts val="1100"/>
              </a:spcBef>
              <a:buFont typeface="Wingdings" charset="2"/>
              <a:buNone/>
            </a:pPr>
            <a:endParaRPr lang="en-GB" sz="4400" b="1" smtClean="0">
              <a:effectLst/>
              <a:latin typeface="Adobe Garamond Pro Bold" pitchFamily="16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-331788"/>
            <a:ext cx="8385175" cy="1312863"/>
          </a:xfrm>
        </p:spPr>
        <p:txBody>
          <a:bodyPr/>
          <a:lstStyle/>
          <a:p>
            <a:pPr algn="ctr"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4000" smtClean="0"/>
              <a:t/>
            </a:r>
            <a:br>
              <a:rPr lang="en-GB" sz="4000" smtClean="0"/>
            </a:br>
            <a:r>
              <a:rPr lang="en-GB" sz="4000" smtClean="0">
                <a:solidFill>
                  <a:srgbClr val="FF0000"/>
                </a:solidFill>
                <a:latin typeface="Arno Pro Light Display" pitchFamily="16" charset="0"/>
              </a:rPr>
              <a:t>ЗАЙЦЫ</a:t>
            </a:r>
          </a:p>
        </p:txBody>
      </p:sp>
      <p:pic>
        <p:nvPicPr>
          <p:cNvPr id="3174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04988" y="1052513"/>
            <a:ext cx="5532437" cy="53292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0"/>
            <a:ext cx="8385175" cy="1922463"/>
          </a:xfrm>
        </p:spPr>
        <p:txBody>
          <a:bodyPr/>
          <a:lstStyle/>
          <a:p>
            <a:pPr algn="ctr" eaLnBrk="1" hangingPunct="1">
              <a:buClr>
                <a:srgbClr val="FF00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4000" smtClean="0">
                <a:solidFill>
                  <a:srgbClr val="FF0000"/>
                </a:solidFill>
              </a:rPr>
              <a:t>Кто изображён на знаменитой картине В.М. Васнецова?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1136650" y="1905000"/>
            <a:ext cx="8007350" cy="4191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341313" indent="-341313">
              <a:spcBef>
                <a:spcPts val="1250"/>
              </a:spcBef>
              <a:buClr>
                <a:srgbClr val="99FF66"/>
              </a:buClr>
              <a:buFont typeface="Wingdings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5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А. Три богатыря</a:t>
            </a:r>
          </a:p>
          <a:p>
            <a:pPr marL="341313" indent="-341313">
              <a:spcBef>
                <a:spcPts val="1250"/>
              </a:spcBef>
              <a:buClr>
                <a:srgbClr val="99FF66"/>
              </a:buClr>
              <a:buFont typeface="Wingdings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5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Б. Три поросёнка</a:t>
            </a:r>
          </a:p>
          <a:p>
            <a:pPr marL="341313" indent="-341313">
              <a:spcBef>
                <a:spcPts val="1250"/>
              </a:spcBef>
              <a:buClr>
                <a:srgbClr val="99FF66"/>
              </a:buClr>
              <a:buFont typeface="Wingdings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5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В. Три мушкетёра</a:t>
            </a:r>
          </a:p>
          <a:p>
            <a:pPr marL="341313" indent="-341313">
              <a:spcBef>
                <a:spcPts val="1250"/>
              </a:spcBef>
              <a:buClr>
                <a:srgbClr val="99FF66"/>
              </a:buClr>
              <a:buFont typeface="Wingdings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5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Г. Три толстяка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Text Box 2"/>
          <p:cNvSpPr txBox="1">
            <a:spLocks noChangeArrowheads="1"/>
          </p:cNvSpPr>
          <p:nvPr/>
        </p:nvSpPr>
        <p:spPr bwMode="auto">
          <a:xfrm>
            <a:off x="838200" y="1557338"/>
            <a:ext cx="7621588" cy="4538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341313" indent="-341313" algn="ctr">
              <a:spcBef>
                <a:spcPts val="1150"/>
              </a:spcBef>
              <a:buClr>
                <a:srgbClr val="99FF66"/>
              </a:buClr>
              <a:buFont typeface="Wingdings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4600" b="1">
                <a:solidFill>
                  <a:srgbClr val="FFFFFF"/>
                </a:solidFill>
              </a:rPr>
              <a:t>Какой народный инструмент очень похож по звучанию на испанские кастаньеты?</a:t>
            </a:r>
          </a:p>
          <a:p>
            <a:pPr marL="341313" indent="-341313" algn="ctr">
              <a:spcBef>
                <a:spcPts val="1150"/>
              </a:spcBef>
              <a:buClr>
                <a:srgbClr val="99FF66"/>
              </a:buClr>
              <a:buFont typeface="Wingdings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GB" sz="4600" b="1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80975"/>
            <a:ext cx="8385175" cy="1008063"/>
          </a:xfrm>
        </p:spPr>
        <p:txBody>
          <a:bodyPr/>
          <a:lstStyle/>
          <a:p>
            <a:pPr algn="ctr" eaLnBrk="1" hangingPunct="1">
              <a:buClr>
                <a:srgbClr val="FF00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6000" smtClean="0">
                <a:solidFill>
                  <a:srgbClr val="FF0000"/>
                </a:solidFill>
              </a:rPr>
              <a:t>Ложки</a:t>
            </a:r>
          </a:p>
        </p:txBody>
      </p:sp>
      <p:pic>
        <p:nvPicPr>
          <p:cNvPr id="3379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3238" y="1125538"/>
            <a:ext cx="8135937" cy="5454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838200" y="981075"/>
            <a:ext cx="8007350" cy="5114925"/>
          </a:xfrm>
        </p:spPr>
        <p:txBody>
          <a:bodyPr/>
          <a:lstStyle/>
          <a:p>
            <a:pPr algn="ctr" eaLnBrk="1" hangingPunct="1">
              <a:spcBef>
                <a:spcPts val="1100"/>
              </a:spcBef>
              <a:buFont typeface="Wingdings" charset="2"/>
              <a:buNone/>
            </a:pPr>
            <a:r>
              <a:rPr lang="en-GB" sz="4400" b="1" smtClean="0">
                <a:effectLst/>
              </a:rPr>
              <a:t>Название какой рок-группы напрямую    связано с именем известной английской писательницы, автора детективных романов?</a:t>
            </a:r>
          </a:p>
          <a:p>
            <a:pPr eaLnBrk="1" hangingPunct="1">
              <a:spcBef>
                <a:spcPts val="1100"/>
              </a:spcBef>
              <a:buFont typeface="Wingdings" charset="2"/>
              <a:buNone/>
            </a:pPr>
            <a:endParaRPr lang="en-GB" sz="4400" b="1" smtClean="0">
              <a:effectLst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49513" y="333375"/>
            <a:ext cx="4206875" cy="63357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450262" cy="5259387"/>
          </a:xfrm>
        </p:spPr>
        <p:txBody>
          <a:bodyPr/>
          <a:lstStyle/>
          <a:p>
            <a:pPr algn="ctr" eaLnBrk="1" hangingPunct="1">
              <a:spcBef>
                <a:spcPts val="1100"/>
              </a:spcBef>
              <a:buFont typeface="Wingdings" charset="2"/>
              <a:buNone/>
              <a:defRPr/>
            </a:pPr>
            <a:r>
              <a:rPr lang="en-GB" sz="4400" b="1" smtClean="0"/>
              <a:t>Как называется жанр русской народной песни, популярный в народе, основанный на многократном повторении небольшого куплета?</a:t>
            </a:r>
          </a:p>
        </p:txBody>
      </p:sp>
      <p:sp>
        <p:nvSpPr>
          <p:cNvPr id="36868" name="Text Box 3"/>
          <p:cNvSpPr txBox="1">
            <a:spLocks noChangeArrowheads="1"/>
          </p:cNvSpPr>
          <p:nvPr/>
        </p:nvSpPr>
        <p:spPr bwMode="auto">
          <a:xfrm>
            <a:off x="1835150" y="5373688"/>
            <a:ext cx="5329238" cy="366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869" name="Text Box 4"/>
          <p:cNvSpPr txBox="1">
            <a:spLocks noChangeArrowheads="1"/>
          </p:cNvSpPr>
          <p:nvPr/>
        </p:nvSpPr>
        <p:spPr bwMode="auto">
          <a:xfrm>
            <a:off x="2411413" y="5373688"/>
            <a:ext cx="4321175" cy="366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2555875" y="5300663"/>
            <a:ext cx="4032250" cy="10080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3750"/>
              </a:spcBef>
              <a:buClr>
                <a:srgbClr val="FF00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6000" b="1">
                <a:solidFill>
                  <a:srgbClr val="FF0000"/>
                </a:solidFill>
              </a:rPr>
              <a:t>Частушки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44475"/>
            <a:ext cx="8385175" cy="5272088"/>
          </a:xfrm>
        </p:spPr>
        <p:txBody>
          <a:bodyPr/>
          <a:lstStyle/>
          <a:p>
            <a:pPr algn="ctr" eaLnBrk="1" hangingPunct="1">
              <a:buClr>
                <a:srgbClr val="FF00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5400" smtClean="0">
                <a:solidFill>
                  <a:srgbClr val="FF0000"/>
                </a:solidFill>
              </a:rPr>
              <a:t>Вопросы</a:t>
            </a:r>
            <a:br>
              <a:rPr lang="en-GB" sz="5400" smtClean="0">
                <a:solidFill>
                  <a:srgbClr val="FF0000"/>
                </a:solidFill>
              </a:rPr>
            </a:br>
            <a:r>
              <a:rPr lang="en-GB" sz="5400" smtClean="0">
                <a:solidFill>
                  <a:srgbClr val="FF0000"/>
                </a:solidFill>
              </a:rPr>
              <a:t>достоинством</a:t>
            </a:r>
            <a:br>
              <a:rPr lang="en-GB" sz="5400" smtClean="0">
                <a:solidFill>
                  <a:srgbClr val="FF0000"/>
                </a:solidFill>
              </a:rPr>
            </a:br>
            <a:r>
              <a:rPr lang="en-GB" sz="5400" smtClean="0">
                <a:solidFill>
                  <a:srgbClr val="FF0000"/>
                </a:solidFill>
              </a:rPr>
              <a:t>3 балла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981075"/>
            <a:ext cx="8594725" cy="5114925"/>
          </a:xfrm>
        </p:spPr>
        <p:txBody>
          <a:bodyPr/>
          <a:lstStyle/>
          <a:p>
            <a:pPr algn="ctr" eaLnBrk="1" hangingPunct="1">
              <a:spcBef>
                <a:spcPts val="1100"/>
              </a:spcBef>
              <a:buFont typeface="Wingdings" charset="2"/>
              <a:buNone/>
              <a:defRPr/>
            </a:pPr>
            <a:r>
              <a:rPr lang="en-GB" smtClean="0"/>
              <a:t> </a:t>
            </a:r>
            <a:r>
              <a:rPr lang="en-GB" sz="4400" b="1" smtClean="0"/>
              <a:t>В Бразилии для обучения детей её искусству выделяются и государственные субсидии, и общественные гранты. Назовите этот танец.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5219700" y="2689225"/>
            <a:ext cx="3622675" cy="1190625"/>
          </a:xfrm>
        </p:spPr>
        <p:txBody>
          <a:bodyPr/>
          <a:lstStyle/>
          <a:p>
            <a:pPr algn="ctr" eaLnBrk="1" hangingPunct="1">
              <a:buClr>
                <a:srgbClr val="FF00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7200" smtClean="0">
                <a:solidFill>
                  <a:srgbClr val="FF0000"/>
                </a:solidFill>
              </a:rPr>
              <a:t>Самба</a:t>
            </a:r>
          </a:p>
        </p:txBody>
      </p:sp>
      <p:pic>
        <p:nvPicPr>
          <p:cNvPr id="3993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346075"/>
            <a:ext cx="4203700" cy="6165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981075"/>
            <a:ext cx="8450262" cy="5114925"/>
          </a:xfrm>
        </p:spPr>
        <p:txBody>
          <a:bodyPr/>
          <a:lstStyle/>
          <a:p>
            <a:pPr algn="ctr" eaLnBrk="1" hangingPunct="1">
              <a:spcBef>
                <a:spcPts val="1100"/>
              </a:spcBef>
              <a:buFont typeface="Wingdings" charset="2"/>
              <a:buNone/>
              <a:defRPr/>
            </a:pPr>
            <a:r>
              <a:rPr lang="en-GB" sz="4400" b="1" smtClean="0"/>
              <a:t>Фокстрот, самба, пасодобль, румба, тарантелла, квикстэп. Среди этих танцев только один не является бальным.</a:t>
            </a:r>
          </a:p>
          <a:p>
            <a:pPr algn="ctr" eaLnBrk="1" hangingPunct="1">
              <a:spcBef>
                <a:spcPts val="1100"/>
              </a:spcBef>
              <a:buFont typeface="Wingdings" charset="2"/>
              <a:buNone/>
              <a:defRPr/>
            </a:pPr>
            <a:r>
              <a:rPr lang="en-GB" sz="4400" b="1" smtClean="0"/>
              <a:t> Какой же?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107950"/>
            <a:ext cx="8302625" cy="1312863"/>
          </a:xfrm>
        </p:spPr>
        <p:txBody>
          <a:bodyPr/>
          <a:lstStyle/>
          <a:p>
            <a:pPr algn="ctr" eaLnBrk="1" hangingPunct="1">
              <a:buClr>
                <a:srgbClr val="FF00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4000" smtClean="0">
                <a:solidFill>
                  <a:srgbClr val="FF0000"/>
                </a:solidFill>
              </a:rPr>
              <a:t>Тарантелла – итальянский народный танец</a:t>
            </a:r>
          </a:p>
        </p:txBody>
      </p:sp>
      <p:pic>
        <p:nvPicPr>
          <p:cNvPr id="4198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1628775"/>
            <a:ext cx="7920037" cy="4968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6029325"/>
            <a:ext cx="8385175" cy="703263"/>
          </a:xfrm>
        </p:spPr>
        <p:txBody>
          <a:bodyPr/>
          <a:lstStyle/>
          <a:p>
            <a:pPr algn="ctr"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4000" smtClean="0"/>
              <a:t> </a:t>
            </a:r>
            <a:r>
              <a:rPr lang="en-GB" sz="3600" i="1" smtClean="0">
                <a:latin typeface="Adobe Garamond Pro Bold" pitchFamily="16" charset="0"/>
              </a:rPr>
              <a:t>В. М. Васнецов «Богатыри»</a:t>
            </a:r>
          </a:p>
        </p:txBody>
      </p:sp>
      <p:pic>
        <p:nvPicPr>
          <p:cNvPr id="614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404813"/>
            <a:ext cx="7921625" cy="54721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-122238"/>
            <a:ext cx="8385175" cy="2165351"/>
          </a:xfrm>
        </p:spPr>
        <p:txBody>
          <a:bodyPr/>
          <a:lstStyle/>
          <a:p>
            <a:pPr algn="ctr"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3200" smtClean="0"/>
              <a:t>Почему геологи и географы очень любят картину К. Малевича «Чёрный квадрат»?</a:t>
            </a:r>
            <a:r>
              <a:rPr lang="en-GB" sz="4000" b="0" smtClean="0"/>
              <a:t/>
            </a:r>
            <a:br>
              <a:rPr lang="en-GB" sz="4000" b="0" smtClean="0"/>
            </a:br>
            <a:endParaRPr lang="en-GB" sz="4000" b="0" smtClean="0"/>
          </a:p>
        </p:txBody>
      </p:sp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827088" y="5876925"/>
            <a:ext cx="7561262" cy="720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341313" indent="-341313" algn="ctr">
              <a:lnSpc>
                <a:spcPct val="80000"/>
              </a:lnSpc>
              <a:spcBef>
                <a:spcPts val="600"/>
              </a:spcBef>
              <a:buClr>
                <a:srgbClr val="99FF66"/>
              </a:buClr>
              <a:buFont typeface="Wingdings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Потому что чёрный квадрат на географических картах означает залежи каменного угля</a:t>
            </a:r>
          </a:p>
        </p:txBody>
      </p:sp>
      <p:pic>
        <p:nvPicPr>
          <p:cNvPr id="4301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44750" y="1557338"/>
            <a:ext cx="4214813" cy="41529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1000" fill="hold"/>
                                        <p:tgtEl>
                                          <p:spTgt spid="440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440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1125538"/>
            <a:ext cx="8450262" cy="4970462"/>
          </a:xfrm>
        </p:spPr>
        <p:txBody>
          <a:bodyPr/>
          <a:lstStyle/>
          <a:p>
            <a:pPr eaLnBrk="1" hangingPunct="1">
              <a:buFont typeface="Wingdings" charset="2"/>
              <a:buNone/>
            </a:pPr>
            <a:endParaRPr lang="en-GB" b="1" smtClean="0">
              <a:effectLst/>
            </a:endParaRPr>
          </a:p>
          <a:p>
            <a:pPr algn="ctr" eaLnBrk="1" hangingPunct="1">
              <a:spcBef>
                <a:spcPts val="1100"/>
              </a:spcBef>
              <a:buFont typeface="Wingdings" charset="2"/>
              <a:buNone/>
            </a:pPr>
            <a:r>
              <a:rPr lang="en-GB" sz="4400" b="1" smtClean="0">
                <a:effectLst/>
              </a:rPr>
              <a:t>На каком музыкальном инструменте играла Наташа Ростова, героиня романа Л.Толстого «Война и мир»?</a:t>
            </a:r>
          </a:p>
          <a:p>
            <a:pPr eaLnBrk="1" hangingPunct="1">
              <a:spcBef>
                <a:spcPts val="1100"/>
              </a:spcBef>
              <a:buFont typeface="Wingdings" charset="2"/>
              <a:buNone/>
            </a:pPr>
            <a:endParaRPr lang="en-GB" sz="4400" b="1" smtClean="0">
              <a:effectLst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5508625" y="2713038"/>
            <a:ext cx="3190875" cy="1431925"/>
          </a:xfrm>
        </p:spPr>
        <p:txBody>
          <a:bodyPr/>
          <a:lstStyle/>
          <a:p>
            <a:pPr algn="ctr" eaLnBrk="1" hangingPunct="1">
              <a:buClr>
                <a:srgbClr val="FF00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7200" smtClean="0">
                <a:solidFill>
                  <a:srgbClr val="FF0000"/>
                </a:solidFill>
              </a:rPr>
              <a:t>Арфа</a:t>
            </a:r>
          </a:p>
        </p:txBody>
      </p:sp>
      <p:pic>
        <p:nvPicPr>
          <p:cNvPr id="4505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382588"/>
            <a:ext cx="4770438" cy="6092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692150"/>
            <a:ext cx="8450262" cy="5770563"/>
          </a:xfrm>
        </p:spPr>
        <p:txBody>
          <a:bodyPr/>
          <a:lstStyle/>
          <a:p>
            <a:pPr algn="ctr" eaLnBrk="1" hangingPunct="1">
              <a:spcBef>
                <a:spcPts val="1500"/>
              </a:spcBef>
              <a:buFont typeface="Wingdings" charset="2"/>
              <a:buNone/>
            </a:pPr>
            <a:r>
              <a:rPr lang="en-GB" sz="6000" b="1" smtClean="0">
                <a:effectLst/>
              </a:rPr>
              <a:t>Назовите фамилию балетмейстера первого создателя ансамбля народного танца.</a:t>
            </a:r>
          </a:p>
          <a:p>
            <a:pPr eaLnBrk="1" hangingPunct="1">
              <a:spcBef>
                <a:spcPts val="1500"/>
              </a:spcBef>
              <a:buFont typeface="Wingdings" charset="2"/>
              <a:buNone/>
            </a:pPr>
            <a:endParaRPr lang="en-GB" sz="6000" b="1" smtClean="0">
              <a:effectLst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5651500" y="2686050"/>
            <a:ext cx="3190875" cy="1555750"/>
          </a:xfrm>
        </p:spPr>
        <p:txBody>
          <a:bodyPr/>
          <a:lstStyle/>
          <a:p>
            <a:pPr eaLnBrk="1" hangingPunct="1">
              <a:buClr>
                <a:srgbClr val="FF00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4800" smtClean="0">
                <a:solidFill>
                  <a:srgbClr val="FF0000"/>
                </a:solidFill>
              </a:rPr>
              <a:t>Игорь</a:t>
            </a:r>
            <a:br>
              <a:rPr lang="en-GB" sz="4800" smtClean="0">
                <a:solidFill>
                  <a:srgbClr val="FF0000"/>
                </a:solidFill>
              </a:rPr>
            </a:br>
            <a:r>
              <a:rPr lang="en-GB" sz="4800" smtClean="0">
                <a:solidFill>
                  <a:srgbClr val="FF0000"/>
                </a:solidFill>
              </a:rPr>
              <a:t>Моисеев</a:t>
            </a:r>
          </a:p>
        </p:txBody>
      </p:sp>
      <p:pic>
        <p:nvPicPr>
          <p:cNvPr id="4710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260350"/>
            <a:ext cx="4938712" cy="6337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052513"/>
            <a:ext cx="8377237" cy="5043487"/>
          </a:xfrm>
        </p:spPr>
        <p:txBody>
          <a:bodyPr/>
          <a:lstStyle/>
          <a:p>
            <a:pPr algn="ctr" eaLnBrk="1" hangingPunct="1">
              <a:buFont typeface="Wingdings" charset="2"/>
              <a:buNone/>
            </a:pPr>
            <a:r>
              <a:rPr lang="en-GB" sz="4000" b="1" smtClean="0">
                <a:effectLst/>
              </a:rPr>
              <a:t>Назовите фамилию итальянского музыканта, вошедшего в историю музыки как самый выдающийся скрипач всех времён и народов</a:t>
            </a:r>
            <a:r>
              <a:rPr lang="en-GB" b="1" smtClean="0">
                <a:effectLst/>
              </a:rPr>
              <a:t>.</a:t>
            </a:r>
          </a:p>
          <a:p>
            <a:pPr eaLnBrk="1" hangingPunct="1">
              <a:buFont typeface="Wingdings" charset="2"/>
              <a:buNone/>
            </a:pPr>
            <a:endParaRPr lang="en-GB" b="1" smtClean="0">
              <a:effectLst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584200"/>
            <a:ext cx="4511675" cy="5689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49156" name="Text Box 3"/>
          <p:cNvSpPr txBox="1">
            <a:spLocks noChangeArrowheads="1"/>
          </p:cNvSpPr>
          <p:nvPr/>
        </p:nvSpPr>
        <p:spPr bwMode="auto">
          <a:xfrm>
            <a:off x="5003800" y="2465388"/>
            <a:ext cx="3889375" cy="763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2750"/>
              </a:spcBef>
              <a:buClr>
                <a:srgbClr val="FF00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>
                <a:solidFill>
                  <a:srgbClr val="FF0000"/>
                </a:solidFill>
              </a:rPr>
              <a:t>Н. Паганини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1052513"/>
            <a:ext cx="8450262" cy="5043487"/>
          </a:xfrm>
        </p:spPr>
        <p:txBody>
          <a:bodyPr/>
          <a:lstStyle/>
          <a:p>
            <a:pPr algn="ctr" eaLnBrk="1" hangingPunct="1">
              <a:spcBef>
                <a:spcPts val="1000"/>
              </a:spcBef>
              <a:buFont typeface="Wingdings" charset="2"/>
              <a:buNone/>
            </a:pPr>
            <a:r>
              <a:rPr lang="en-GB" sz="4000" b="1" smtClean="0">
                <a:effectLst/>
              </a:rPr>
              <a:t>Назовите фамилию итальянского мальчика, обладателя уникального высокого голоса, который был известен всему миру </a:t>
            </a:r>
          </a:p>
          <a:p>
            <a:pPr algn="ctr" eaLnBrk="1" hangingPunct="1">
              <a:spcBef>
                <a:spcPts val="1000"/>
              </a:spcBef>
              <a:buFont typeface="Wingdings" charset="2"/>
              <a:buNone/>
            </a:pPr>
            <a:r>
              <a:rPr lang="en-GB" sz="4000" b="1" smtClean="0">
                <a:effectLst/>
              </a:rPr>
              <a:t>    в 60-е годы прошлого века.</a:t>
            </a:r>
          </a:p>
          <a:p>
            <a:pPr algn="ctr" eaLnBrk="1" hangingPunct="1">
              <a:spcBef>
                <a:spcPts val="1000"/>
              </a:spcBef>
              <a:buFont typeface="Wingdings" charset="2"/>
              <a:buNone/>
            </a:pPr>
            <a:endParaRPr lang="en-GB" sz="4000" b="1" smtClean="0">
              <a:effectLst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4013" y="692150"/>
            <a:ext cx="4278312" cy="5403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1204" name="Text Box 3"/>
          <p:cNvSpPr txBox="1">
            <a:spLocks noChangeArrowheads="1"/>
          </p:cNvSpPr>
          <p:nvPr/>
        </p:nvSpPr>
        <p:spPr bwMode="auto">
          <a:xfrm>
            <a:off x="5003800" y="2205038"/>
            <a:ext cx="3744913" cy="1936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3000"/>
              </a:spcBef>
              <a:buClr>
                <a:srgbClr val="FF0000"/>
              </a:buClr>
              <a:buFont typeface="Adobe Garamond Pro Bold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1">
                <a:solidFill>
                  <a:srgbClr val="FF0000"/>
                </a:solidFill>
                <a:latin typeface="Adobe Garamond Pro Bold" pitchFamily="16" charset="0"/>
              </a:rPr>
              <a:t>Робертино</a:t>
            </a:r>
          </a:p>
          <a:p>
            <a:pPr algn="ctr">
              <a:spcBef>
                <a:spcPts val="3000"/>
              </a:spcBef>
              <a:buClr>
                <a:srgbClr val="FF0000"/>
              </a:buClr>
              <a:buFont typeface="Adobe Garamond Pro Bold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1">
                <a:solidFill>
                  <a:srgbClr val="FF0000"/>
                </a:solidFill>
                <a:latin typeface="Adobe Garamond Pro Bold" pitchFamily="16" charset="0"/>
              </a:rPr>
              <a:t>Лоретти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838200" y="1125538"/>
            <a:ext cx="8007350" cy="4970462"/>
          </a:xfrm>
        </p:spPr>
        <p:txBody>
          <a:bodyPr/>
          <a:lstStyle/>
          <a:p>
            <a:pPr algn="ctr" eaLnBrk="1" hangingPunct="1">
              <a:spcBef>
                <a:spcPts val="1100"/>
              </a:spcBef>
              <a:buFont typeface="Wingdings" charset="2"/>
              <a:buNone/>
            </a:pPr>
            <a:r>
              <a:rPr lang="en-GB" sz="4400" b="1" smtClean="0">
                <a:effectLst/>
              </a:rPr>
              <a:t>Назовите фамилию талантливого музыканта, скрипача,  руководителя ансамбля «Виртуозы Москвы».</a:t>
            </a:r>
          </a:p>
          <a:p>
            <a:pPr algn="ctr" eaLnBrk="1" hangingPunct="1">
              <a:spcBef>
                <a:spcPts val="1100"/>
              </a:spcBef>
              <a:buFont typeface="Wingdings" charset="2"/>
              <a:buNone/>
            </a:pPr>
            <a:endParaRPr lang="en-GB" sz="4400" b="1" smtClean="0">
              <a:effectLst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87350"/>
            <a:ext cx="8385175" cy="1617663"/>
          </a:xfrm>
        </p:spPr>
        <p:txBody>
          <a:bodyPr/>
          <a:lstStyle/>
          <a:p>
            <a:pPr algn="ctr" eaLnBrk="1" hangingPunct="1">
              <a:buClr>
                <a:srgbClr val="FF00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5000" smtClean="0">
                <a:solidFill>
                  <a:srgbClr val="FF0000"/>
                </a:solidFill>
              </a:rPr>
              <a:t>Как называется картина И. Репина?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850" y="2349500"/>
            <a:ext cx="8521700" cy="4248150"/>
          </a:xfrm>
        </p:spPr>
        <p:txBody>
          <a:bodyPr/>
          <a:lstStyle/>
          <a:p>
            <a:pPr eaLnBrk="1" hangingPunct="1">
              <a:spcBef>
                <a:spcPts val="1100"/>
              </a:spcBef>
              <a:buFont typeface="Wingdings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4400" b="1" smtClean="0"/>
              <a:t>А. «Бурлаки на Жигулях»</a:t>
            </a:r>
          </a:p>
          <a:p>
            <a:pPr eaLnBrk="1" hangingPunct="1">
              <a:spcBef>
                <a:spcPts val="1100"/>
              </a:spcBef>
              <a:buFont typeface="Wingdings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4400" b="1" smtClean="0"/>
              <a:t>Б. «Бурлаки на Волге»</a:t>
            </a:r>
          </a:p>
          <a:p>
            <a:pPr eaLnBrk="1" hangingPunct="1">
              <a:spcBef>
                <a:spcPts val="1100"/>
              </a:spcBef>
              <a:buFont typeface="Wingdings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4400" b="1" smtClean="0"/>
              <a:t>В. «Бурлаки на Запорожце»</a:t>
            </a:r>
          </a:p>
          <a:p>
            <a:pPr eaLnBrk="1" hangingPunct="1">
              <a:spcBef>
                <a:spcPts val="1100"/>
              </a:spcBef>
              <a:buFont typeface="Wingdings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4400" b="1" smtClean="0"/>
              <a:t>Г. «Запорожцы на Оке»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116013" y="188913"/>
            <a:ext cx="7726362" cy="792162"/>
          </a:xfrm>
        </p:spPr>
        <p:txBody>
          <a:bodyPr/>
          <a:lstStyle/>
          <a:p>
            <a:pPr algn="ctr" eaLnBrk="1" hangingPunct="1">
              <a:buClr>
                <a:srgbClr val="FF00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mtClean="0">
                <a:solidFill>
                  <a:srgbClr val="FF0000"/>
                </a:solidFill>
              </a:rPr>
              <a:t>Владимир Спиваков</a:t>
            </a:r>
            <a:r>
              <a:rPr lang="en-GB" smtClean="0"/>
              <a:t> </a:t>
            </a:r>
          </a:p>
        </p:txBody>
      </p:sp>
      <p:pic>
        <p:nvPicPr>
          <p:cNvPr id="5325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1052513"/>
            <a:ext cx="8353425" cy="5589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196975"/>
            <a:ext cx="8377237" cy="4899025"/>
          </a:xfrm>
        </p:spPr>
        <p:txBody>
          <a:bodyPr/>
          <a:lstStyle/>
          <a:p>
            <a:pPr algn="ctr" eaLnBrk="1" hangingPunct="1">
              <a:spcBef>
                <a:spcPts val="950"/>
              </a:spcBef>
              <a:buFont typeface="Wingdings" charset="2"/>
              <a:buNone/>
            </a:pPr>
            <a:r>
              <a:rPr lang="en-GB" sz="3800" b="1" smtClean="0">
                <a:effectLst/>
              </a:rPr>
              <a:t>Чьи стихи использовал </a:t>
            </a:r>
          </a:p>
          <a:p>
            <a:pPr algn="ctr" eaLnBrk="1" hangingPunct="1">
              <a:spcBef>
                <a:spcPts val="950"/>
              </a:spcBef>
              <a:buFont typeface="Wingdings" charset="2"/>
              <a:buNone/>
            </a:pPr>
            <a:r>
              <a:rPr lang="en-GB" sz="3800" b="1" smtClean="0">
                <a:effectLst/>
              </a:rPr>
              <a:t>    М. Таривердиев в романсе, исполненном   А.Пугачёвой</a:t>
            </a:r>
          </a:p>
          <a:p>
            <a:pPr algn="ctr" eaLnBrk="1" hangingPunct="1">
              <a:spcBef>
                <a:spcPts val="950"/>
              </a:spcBef>
              <a:buFont typeface="Wingdings" charset="2"/>
              <a:buNone/>
            </a:pPr>
            <a:r>
              <a:rPr lang="en-GB" sz="3800" b="1" smtClean="0">
                <a:effectLst/>
              </a:rPr>
              <a:t>    и начинающемся словами: </a:t>
            </a:r>
          </a:p>
          <a:p>
            <a:pPr algn="ctr" eaLnBrk="1" hangingPunct="1">
              <a:spcBef>
                <a:spcPts val="950"/>
              </a:spcBef>
              <a:buFont typeface="Wingdings" charset="2"/>
              <a:buNone/>
            </a:pPr>
            <a:r>
              <a:rPr lang="en-GB" sz="3800" b="1" smtClean="0">
                <a:effectLst/>
              </a:rPr>
              <a:t>«Мне нравится, что вы больны не мной...»</a:t>
            </a:r>
          </a:p>
          <a:p>
            <a:pPr eaLnBrk="1" hangingPunct="1">
              <a:spcBef>
                <a:spcPts val="950"/>
              </a:spcBef>
              <a:buFont typeface="Wingdings" charset="2"/>
              <a:buNone/>
            </a:pPr>
            <a:endParaRPr lang="en-GB" sz="3800" b="1" smtClean="0">
              <a:effectLst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5076825" y="2492375"/>
            <a:ext cx="3765550" cy="1584325"/>
          </a:xfrm>
        </p:spPr>
        <p:txBody>
          <a:bodyPr/>
          <a:lstStyle/>
          <a:p>
            <a:pPr eaLnBrk="1" hangingPunct="1">
              <a:buClr>
                <a:srgbClr val="FF00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4800" smtClean="0">
                <a:solidFill>
                  <a:srgbClr val="FF0000"/>
                </a:solidFill>
              </a:rPr>
              <a:t>Марина</a:t>
            </a:r>
            <a:br>
              <a:rPr lang="en-GB" sz="4800" smtClean="0">
                <a:solidFill>
                  <a:srgbClr val="FF0000"/>
                </a:solidFill>
              </a:rPr>
            </a:br>
            <a:r>
              <a:rPr lang="en-GB" sz="4800" smtClean="0">
                <a:solidFill>
                  <a:srgbClr val="FF0000"/>
                </a:solidFill>
              </a:rPr>
              <a:t>Цветаева</a:t>
            </a:r>
          </a:p>
        </p:txBody>
      </p:sp>
      <p:pic>
        <p:nvPicPr>
          <p:cNvPr id="5529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296863"/>
            <a:ext cx="4379912" cy="6264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836613"/>
            <a:ext cx="8594725" cy="5259387"/>
          </a:xfrm>
        </p:spPr>
        <p:txBody>
          <a:bodyPr/>
          <a:lstStyle/>
          <a:p>
            <a:pPr algn="ctr" eaLnBrk="1" hangingPunct="1">
              <a:spcBef>
                <a:spcPts val="1000"/>
              </a:spcBef>
              <a:buFont typeface="Wingdings" charset="2"/>
              <a:buNone/>
            </a:pPr>
            <a:r>
              <a:rPr lang="en-GB" sz="4000" b="1" smtClean="0">
                <a:effectLst/>
              </a:rPr>
              <a:t>Какой оперный певец из Красноярска завоевал мировую славу, </a:t>
            </a:r>
          </a:p>
          <a:p>
            <a:pPr algn="ctr" eaLnBrk="1" hangingPunct="1">
              <a:spcBef>
                <a:spcPts val="1000"/>
              </a:spcBef>
              <a:buFont typeface="Wingdings" charset="2"/>
              <a:buNone/>
            </a:pPr>
            <a:r>
              <a:rPr lang="en-GB" sz="4000" b="1" smtClean="0">
                <a:effectLst/>
              </a:rPr>
              <a:t> был удостоен титула </a:t>
            </a:r>
          </a:p>
          <a:p>
            <a:pPr algn="ctr" eaLnBrk="1" hangingPunct="1">
              <a:spcBef>
                <a:spcPts val="1000"/>
              </a:spcBef>
              <a:buFont typeface="Wingdings" charset="2"/>
              <a:buNone/>
            </a:pPr>
            <a:r>
              <a:rPr lang="en-GB" sz="4000" b="1" smtClean="0">
                <a:effectLst/>
              </a:rPr>
              <a:t>«Лучший голос года»,</a:t>
            </a:r>
          </a:p>
          <a:p>
            <a:pPr algn="ctr" eaLnBrk="1" hangingPunct="1">
              <a:spcBef>
                <a:spcPts val="1000"/>
              </a:spcBef>
              <a:buFont typeface="Wingdings" charset="2"/>
              <a:buNone/>
            </a:pPr>
            <a:r>
              <a:rPr lang="en-GB" sz="4000" b="1" smtClean="0">
                <a:effectLst/>
              </a:rPr>
              <a:t> когда ему было всего 27 лет?</a:t>
            </a:r>
          </a:p>
          <a:p>
            <a:pPr eaLnBrk="1" hangingPunct="1">
              <a:spcBef>
                <a:spcPts val="1000"/>
              </a:spcBef>
              <a:buFont typeface="Wingdings" charset="2"/>
              <a:buNone/>
            </a:pPr>
            <a:endParaRPr lang="en-GB" sz="4000" b="1" smtClean="0">
              <a:effectLst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7050" y="582613"/>
            <a:ext cx="4044950" cy="56911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5734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9338" y="3429000"/>
            <a:ext cx="3927475" cy="2909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7349" name="Text Box 4"/>
          <p:cNvSpPr txBox="1">
            <a:spLocks noChangeArrowheads="1"/>
          </p:cNvSpPr>
          <p:nvPr/>
        </p:nvSpPr>
        <p:spPr bwMode="auto">
          <a:xfrm>
            <a:off x="4572000" y="836613"/>
            <a:ext cx="4176713" cy="16303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2500"/>
              </a:spcBef>
              <a:buClr>
                <a:srgbClr val="FF00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>
                <a:solidFill>
                  <a:srgbClr val="FF0000"/>
                </a:solidFill>
              </a:rPr>
              <a:t>Дмитрий </a:t>
            </a:r>
          </a:p>
          <a:p>
            <a:pPr algn="ctr">
              <a:spcBef>
                <a:spcPts val="2500"/>
              </a:spcBef>
              <a:buClr>
                <a:srgbClr val="FF00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>
                <a:solidFill>
                  <a:srgbClr val="FF0000"/>
                </a:solidFill>
              </a:rPr>
              <a:t>Хворостовский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620713"/>
            <a:ext cx="8450262" cy="573405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spcBef>
                <a:spcPts val="900"/>
              </a:spcBef>
              <a:buFont typeface="Wingdings" charset="2"/>
              <a:buNone/>
            </a:pPr>
            <a:r>
              <a:rPr lang="en-GB" sz="3600" b="1" smtClean="0">
                <a:effectLst/>
              </a:rPr>
              <a:t>За каждый отгаданный правильно вопрос команда получает соответствующее число баллов.</a:t>
            </a:r>
          </a:p>
          <a:p>
            <a:pPr eaLnBrk="1" hangingPunct="1">
              <a:lnSpc>
                <a:spcPct val="90000"/>
              </a:lnSpc>
              <a:spcBef>
                <a:spcPts val="900"/>
              </a:spcBef>
              <a:buFont typeface="Wingdings" charset="2"/>
              <a:buNone/>
            </a:pPr>
            <a:endParaRPr lang="en-GB" sz="3600" b="1" smtClean="0">
              <a:effectLst/>
            </a:endParaRPr>
          </a:p>
          <a:p>
            <a:pPr algn="ctr" eaLnBrk="1" hangingPunct="1">
              <a:lnSpc>
                <a:spcPct val="90000"/>
              </a:lnSpc>
              <a:spcBef>
                <a:spcPts val="900"/>
              </a:spcBef>
              <a:buFont typeface="Wingdings" charset="2"/>
              <a:buNone/>
            </a:pPr>
            <a:r>
              <a:rPr lang="en-GB" sz="3600" b="1" smtClean="0">
                <a:effectLst/>
              </a:rPr>
              <a:t>Та команда, которая набрала наибольшее количество баллов, считается победительницей.</a:t>
            </a:r>
          </a:p>
          <a:p>
            <a:pPr algn="ctr" eaLnBrk="1" hangingPunct="1">
              <a:lnSpc>
                <a:spcPct val="90000"/>
              </a:lnSpc>
              <a:spcBef>
                <a:spcPts val="900"/>
              </a:spcBef>
              <a:buFont typeface="Wingdings" charset="2"/>
              <a:buNone/>
            </a:pPr>
            <a:endParaRPr lang="en-GB" sz="3600" smtClean="0">
              <a:effectLst/>
            </a:endParaRPr>
          </a:p>
          <a:p>
            <a:pPr algn="ctr" eaLnBrk="1" hangingPunct="1">
              <a:lnSpc>
                <a:spcPct val="90000"/>
              </a:lnSpc>
              <a:spcBef>
                <a:spcPts val="1000"/>
              </a:spcBef>
              <a:buFont typeface="Wingdings" charset="2"/>
              <a:buNone/>
            </a:pPr>
            <a:r>
              <a:rPr lang="en-GB" sz="4000" b="1" smtClean="0">
                <a:solidFill>
                  <a:srgbClr val="FF0000"/>
                </a:solidFill>
                <a:effectLst/>
              </a:rPr>
              <a:t>Желаем Вам успехов!</a:t>
            </a:r>
          </a:p>
          <a:p>
            <a:pPr eaLnBrk="1" hangingPunct="1">
              <a:lnSpc>
                <a:spcPct val="90000"/>
              </a:lnSpc>
              <a:spcBef>
                <a:spcPts val="1000"/>
              </a:spcBef>
              <a:buFont typeface="Wingdings" charset="2"/>
              <a:buNone/>
            </a:pPr>
            <a:endParaRPr lang="en-GB" sz="4000" b="1" smtClean="0">
              <a:solidFill>
                <a:srgbClr val="FF0000"/>
              </a:solidFill>
              <a:effectLst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5661025"/>
            <a:ext cx="8385175" cy="792163"/>
          </a:xfrm>
        </p:spPr>
        <p:txBody>
          <a:bodyPr/>
          <a:lstStyle/>
          <a:p>
            <a:pPr algn="ctr"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3600" i="1" smtClean="0"/>
              <a:t>И. Репин «Бурлаки на Волге»</a:t>
            </a:r>
          </a:p>
        </p:txBody>
      </p:sp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981075"/>
            <a:ext cx="8642350" cy="4229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-166688"/>
            <a:ext cx="8231187" cy="3141663"/>
          </a:xfrm>
        </p:spPr>
        <p:txBody>
          <a:bodyPr/>
          <a:lstStyle/>
          <a:p>
            <a:pPr algn="ctr" eaLnBrk="1" hangingPunct="1">
              <a:buClr>
                <a:srgbClr val="FF00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4000" smtClean="0">
                <a:solidFill>
                  <a:srgbClr val="FF0000"/>
                </a:solidFill>
              </a:rPr>
              <a:t>Как называется известный во всём мире российский академический хореографический ансамбль?</a:t>
            </a:r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838200" y="2781300"/>
            <a:ext cx="8007350" cy="3314700"/>
          </a:xfrm>
        </p:spPr>
        <p:txBody>
          <a:bodyPr/>
          <a:lstStyle/>
          <a:p>
            <a:pPr eaLnBrk="1" hangingPunct="1">
              <a:spcBef>
                <a:spcPts val="1100"/>
              </a:spcBef>
              <a:buFont typeface="Wingdings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4400" b="1" smtClean="0"/>
              <a:t>А. «Тополёк»</a:t>
            </a:r>
          </a:p>
          <a:p>
            <a:pPr eaLnBrk="1" hangingPunct="1">
              <a:spcBef>
                <a:spcPts val="1100"/>
              </a:spcBef>
              <a:buFont typeface="Wingdings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4400" b="1" smtClean="0"/>
              <a:t>Б. «Берёзка»</a:t>
            </a:r>
          </a:p>
          <a:p>
            <a:pPr eaLnBrk="1" hangingPunct="1">
              <a:spcBef>
                <a:spcPts val="1100"/>
              </a:spcBef>
              <a:buFont typeface="Wingdings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4400" b="1" smtClean="0"/>
              <a:t>В. «Рябинушка»</a:t>
            </a:r>
          </a:p>
          <a:p>
            <a:pPr eaLnBrk="1" hangingPunct="1">
              <a:spcBef>
                <a:spcPts val="1100"/>
              </a:spcBef>
              <a:buFont typeface="Wingdings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4400" b="1" smtClean="0"/>
              <a:t>Г. «Ивушка»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-30163"/>
            <a:ext cx="8385175" cy="825501"/>
          </a:xfrm>
        </p:spPr>
        <p:txBody>
          <a:bodyPr/>
          <a:lstStyle/>
          <a:p>
            <a:pPr algn="ctr" eaLnBrk="1" hangingPunct="1">
              <a:buClr>
                <a:srgbClr val="FFFFFF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400" smtClean="0">
                <a:solidFill>
                  <a:srgbClr val="FFFFFF"/>
                </a:solidFill>
              </a:rPr>
              <a:t>Российский академический хореографический ансамбль «Берёзка»</a:t>
            </a:r>
          </a:p>
        </p:txBody>
      </p:sp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9250" y="836613"/>
            <a:ext cx="5976938" cy="5832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44475"/>
            <a:ext cx="8385175" cy="5848350"/>
          </a:xfrm>
        </p:spPr>
        <p:txBody>
          <a:bodyPr/>
          <a:lstStyle/>
          <a:p>
            <a:pPr algn="ctr" eaLnBrk="1" hangingPunct="1">
              <a:buClr>
                <a:srgbClr val="FF00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5400" smtClean="0">
                <a:solidFill>
                  <a:srgbClr val="FF0000"/>
                </a:solidFill>
              </a:rPr>
              <a:t>В каком жанре написаны наиболее известные картины Ивана Шишкина?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 Black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FFFFFF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FFFFFF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 Black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FFFFFF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FFFFFF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612</Words>
  <PresentationFormat>Экран (4:3)</PresentationFormat>
  <Paragraphs>103</Paragraphs>
  <Slides>55</Slides>
  <Notes>55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55</vt:i4>
      </vt:variant>
    </vt:vector>
  </HeadingPairs>
  <TitlesOfParts>
    <vt:vector size="66" baseType="lpstr">
      <vt:lpstr>Arial</vt:lpstr>
      <vt:lpstr>Arial Black</vt:lpstr>
      <vt:lpstr>Wingdings</vt:lpstr>
      <vt:lpstr>Times New Roman</vt:lpstr>
      <vt:lpstr>Arial Unicode MS</vt:lpstr>
      <vt:lpstr>Adobe Garamond Pro Bold</vt:lpstr>
      <vt:lpstr>Rockwell Extra Bold</vt:lpstr>
      <vt:lpstr>Arial Rounded MT Bold</vt:lpstr>
      <vt:lpstr>Arno Pro Light Display</vt:lpstr>
      <vt:lpstr>Тема Office</vt:lpstr>
      <vt:lpstr>1_Тема Office</vt:lpstr>
      <vt:lpstr>Викторина  «В мире искусства»     </vt:lpstr>
      <vt:lpstr>Вопросы достоинством  1 балл</vt:lpstr>
      <vt:lpstr>Кто изображён на знаменитой картине В.М. Васнецова?</vt:lpstr>
      <vt:lpstr> В. М. Васнецов «Богатыри»</vt:lpstr>
      <vt:lpstr>Как называется картина И. Репина?</vt:lpstr>
      <vt:lpstr>И. Репин «Бурлаки на Волге»</vt:lpstr>
      <vt:lpstr>Как называется известный во всём мире российский академический хореографический ансамбль?</vt:lpstr>
      <vt:lpstr>Российский академический хореографический ансамбль «Берёзка»</vt:lpstr>
      <vt:lpstr>В каком жанре написаны наиболее известные картины Ивана Шишкина?</vt:lpstr>
      <vt:lpstr>Слайд 10</vt:lpstr>
      <vt:lpstr>Какой европейский город считается родиной вальса?</vt:lpstr>
      <vt:lpstr>Какая геометрическая фигура стала музыкальным инструментом? </vt:lpstr>
      <vt:lpstr>Назовите главного «натурщика» Айвазовского </vt:lpstr>
      <vt:lpstr>Слайд 14</vt:lpstr>
      <vt:lpstr>Слайд 15</vt:lpstr>
      <vt:lpstr>Слайд 16</vt:lpstr>
      <vt:lpstr>Рояль</vt:lpstr>
      <vt:lpstr>Танец с криками «Асса!» - это... Какой?</vt:lpstr>
      <vt:lpstr>Вопросы  достоинством  2 балла</vt:lpstr>
      <vt:lpstr>Как зовут художников, которые рисуют без кистей и красок? </vt:lpstr>
      <vt:lpstr>Слайд 21</vt:lpstr>
      <vt:lpstr>Двойка. Имеется в виду картина Ф.П. Решетникова «Опять двойка».</vt:lpstr>
      <vt:lpstr>Как в 20-х годах называли  американскую танцовщицу Айседору Дункан?</vt:lpstr>
      <vt:lpstr>Слайд 24</vt:lpstr>
      <vt:lpstr>Слайд 25</vt:lpstr>
      <vt:lpstr>Слайд 26</vt:lpstr>
      <vt:lpstr>БИТЛЗ</vt:lpstr>
      <vt:lpstr>Слайд 28</vt:lpstr>
      <vt:lpstr> ЗАЙЦЫ</vt:lpstr>
      <vt:lpstr>Слайд 30</vt:lpstr>
      <vt:lpstr>Ложки</vt:lpstr>
      <vt:lpstr>Слайд 32</vt:lpstr>
      <vt:lpstr>Слайд 33</vt:lpstr>
      <vt:lpstr>Слайд 34</vt:lpstr>
      <vt:lpstr>Вопросы достоинством 3 балла</vt:lpstr>
      <vt:lpstr>Слайд 36</vt:lpstr>
      <vt:lpstr>Самба</vt:lpstr>
      <vt:lpstr>Слайд 38</vt:lpstr>
      <vt:lpstr>Тарантелла – итальянский народный танец</vt:lpstr>
      <vt:lpstr>Почему геологи и географы очень любят картину К. Малевича «Чёрный квадрат»? </vt:lpstr>
      <vt:lpstr>Слайд 41</vt:lpstr>
      <vt:lpstr>Арфа</vt:lpstr>
      <vt:lpstr>Слайд 43</vt:lpstr>
      <vt:lpstr>Игорь Моисеев</vt:lpstr>
      <vt:lpstr>Слайд 45</vt:lpstr>
      <vt:lpstr>Слайд 46</vt:lpstr>
      <vt:lpstr>Слайд 47</vt:lpstr>
      <vt:lpstr>Слайд 48</vt:lpstr>
      <vt:lpstr>Слайд 49</vt:lpstr>
      <vt:lpstr>Владимир Спиваков </vt:lpstr>
      <vt:lpstr>Слайд 51</vt:lpstr>
      <vt:lpstr>Марина Цветаева</vt:lpstr>
      <vt:lpstr>Слайд 53</vt:lpstr>
      <vt:lpstr>Слайд 54</vt:lpstr>
      <vt:lpstr>Слайд 55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Викторина  «В мире искусства»  Юрьева Алёна Юрьевна  Педагог дополнительного образования МОУ Каргасокская СОШ №2    Каргасок - 2009</dc:title>
  <dc:creator>Алёна</dc:creator>
  <cp:lastModifiedBy>Юрий</cp:lastModifiedBy>
  <cp:revision>3</cp:revision>
  <dcterms:modified xsi:type="dcterms:W3CDTF">2012-11-20T21:15:19Z</dcterms:modified>
</cp:coreProperties>
</file>